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media/image1.jpeg" ContentType="image/jpeg"/>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media/image2.jpeg" ContentType="image/jpeg"/>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3.jpeg" ContentType="image/jpeg"/>
  <Override PartName="/ppt/media/image4.jpeg" ContentType="image/jpeg"/>
  <Override PartName="/ppt/notesSlides/notesSlide3.xml" ContentType="application/vnd.openxmlformats-officedocument.presentationml.notesSlide+xml"/>
  <Override PartName="/ppt/media/image5.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6.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7.jpeg" ContentType="image/jpeg"/>
  <Override PartName="/ppt/notesSlides/notesSlide15.xml" ContentType="application/vnd.openxmlformats-officedocument.presentationml.notesSlide+xml"/>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1pPr>
    <a:lvl2pPr marL="0" marR="0" indent="457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2pPr>
    <a:lvl3pPr marL="0" marR="0" indent="914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3pPr>
    <a:lvl4pPr marL="0" marR="0" indent="1371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4pPr>
    <a:lvl5pPr marL="0" marR="0" indent="18288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5pPr>
    <a:lvl6pPr marL="0" marR="0" indent="22860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6pPr>
    <a:lvl7pPr marL="0" marR="0" indent="27432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7pPr>
    <a:lvl8pPr marL="0" marR="0" indent="32004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8pPr>
    <a:lvl9pPr marL="0" marR="0" indent="365760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E9F0CC"/>
          </a:solidFill>
        </a:fill>
      </a:tcStyle>
    </a:wholeTbl>
    <a:band2H>
      <a:tcTxStyle b="def" i="def"/>
      <a:tcStyle>
        <a:tcBdr/>
        <a:fill>
          <a:solidFill>
            <a:srgbClr val="F4F8E7"/>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8CEE5"/>
          </a:solidFill>
        </a:fill>
      </a:tcStyle>
    </a:wholeTbl>
    <a:band2H>
      <a:tcTxStyle b="def" i="def"/>
      <a:tcStyle>
        <a:tcBdr/>
        <a:fill>
          <a:solidFill>
            <a:srgbClr val="ECE8F2"/>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FCACA"/>
          </a:solidFill>
        </a:fill>
      </a:tcStyle>
    </a:wholeTbl>
    <a:band2H>
      <a:tcTxStyle b="def" i="def"/>
      <a:tcStyle>
        <a:tcBdr/>
        <a:fill>
          <a:solidFill>
            <a:srgbClr val="FFE6E6"/>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in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in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in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4" name="Shape 184"/>
          <p:cNvSpPr/>
          <p:nvPr>
            <p:ph type="sldImg"/>
          </p:nvPr>
        </p:nvSpPr>
        <p:spPr>
          <a:xfrm>
            <a:off x="1143000" y="685800"/>
            <a:ext cx="4572000" cy="3429000"/>
          </a:xfrm>
          <a:prstGeom prst="rect">
            <a:avLst/>
          </a:prstGeom>
        </p:spPr>
        <p:txBody>
          <a:bodyPr/>
          <a:lstStyle/>
          <a:p>
            <a:pPr/>
          </a:p>
        </p:txBody>
      </p:sp>
      <p:sp>
        <p:nvSpPr>
          <p:cNvPr id="185" name="Shape 18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Shape 204"/>
          <p:cNvSpPr/>
          <p:nvPr>
            <p:ph type="sldImg"/>
          </p:nvPr>
        </p:nvSpPr>
        <p:spPr>
          <a:prstGeom prst="rect">
            <a:avLst/>
          </a:prstGeom>
        </p:spPr>
        <p:txBody>
          <a:bodyPr/>
          <a:lstStyle/>
          <a:p>
            <a:pPr/>
          </a:p>
        </p:txBody>
      </p:sp>
      <p:sp>
        <p:nvSpPr>
          <p:cNvPr id="205" name="Shape 205"/>
          <p:cNvSpPr/>
          <p:nvPr>
            <p:ph type="body" sz="quarter" idx="1"/>
          </p:nvPr>
        </p:nvSpPr>
        <p:spPr>
          <a:prstGeom prst="rect">
            <a:avLst/>
          </a:prstGeom>
        </p:spPr>
        <p:txBody>
          <a:bodyPr/>
          <a:lstStyle>
            <a:lvl1pPr>
              <a:defRPr sz="4800"/>
            </a:lvl1pPr>
          </a:lstStyle>
          <a:p>
            <a:pPr/>
            <a:r>
              <a:t>Let’s suppose I have this background photo, and I want to insert this virtual bunny in this photo, and obtain a result such as this one. To do so and obtain a realistic result, I need to light the bunny with the same lighting than the background image. However, lighting is not bound by the camera frame, the scene lighting comes from all around the image.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defTabSz="457200">
              <a:lnSpc>
                <a:spcPct val="117999"/>
              </a:lnSpc>
              <a:defRPr sz="2200">
                <a:latin typeface="Helvetica Neue"/>
                <a:ea typeface="Helvetica Neue"/>
                <a:cs typeface="Helvetica Neue"/>
                <a:sym typeface="Helvetica Neue"/>
              </a:defRPr>
            </a:pPr>
            <a:r>
              <a:t>For outdoor lighting, an alternative is to point a fisheye camera at the sky, but you still need multiple exposures and specialized equipment. Researchers also proposed inverse rendering approaches based on known objects in the scene to recover illumination.</a:t>
            </a:r>
          </a:p>
          <a:p>
            <a:pPr defTabSz="457200">
              <a:lnSpc>
                <a:spcPct val="117999"/>
              </a:lnSpc>
              <a:defRPr sz="2200">
                <a:latin typeface="Helvetica Neue"/>
                <a:ea typeface="Helvetica Neue"/>
                <a:cs typeface="Helvetica Neue"/>
                <a:sym typeface="Helvetica Neue"/>
              </a:defRPr>
            </a:pPr>
            <a:r>
              <a:t>For generic outdoor scenes, hand designed features looking at specific cues in the image are typically used, for example pedestrian shadows and shading on building walls.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lvl1pPr defTabSz="457200">
              <a:lnSpc>
                <a:spcPct val="117999"/>
              </a:lnSpc>
              <a:defRPr sz="2200">
                <a:latin typeface="Helvetica Neue"/>
                <a:ea typeface="Helvetica Neue"/>
                <a:cs typeface="Helvetica Neue"/>
                <a:sym typeface="Helvetica Neue"/>
              </a:defRPr>
            </a:lvl1pPr>
          </a:lstStyle>
          <a:p>
            <a:pPr/>
            <a:r>
              <a:t>In contrast, we have found a method that estimates outdoor lighting using a single photo taken by an conventional off-the-shelf camera, of a generic scene without explicit known object, and relies on features that are automatically learned.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3 steps. First, we train an autoencoder to compress the sky into a Z vector, and to reconstruct the full HDR sky hemisphere from this Z vector. We do two special things during its training: 1) we add random building masks to the model and ask the model to recover the sky under the mask. 2) we add radiometric distortions to the sky (change white balance, exposure, camera response function) and enforce that both distorted and non-distorted Z vectors are the same and we force the reconstruction to be the non-distorted input. This enforces the sky encoder to remove distortions, so Z and the sky decoder does not contain distortions due to capture noise.</a:t>
            </a:r>
          </a:p>
          <a:p>
            <a:pPr/>
          </a:p>
          <a:p>
            <a:pPr/>
            <a:r>
              <a:t>Now, we trained the sky autoencoder only on the sky hemisphere. What we want to do is to find a way to encode regular images to this Z vector, in order to get the sky back.</a:t>
            </a:r>
          </a:p>
          <a:p>
            <a:pPr/>
            <a:r>
              <a:t>Second step: We need a large dataset of full panoramas (not only the sky) with diversity. We use SUN360, which we augment to HDR using Jinsong’s method, mask out the building, and forward through the sky encoder to obtain the Z vector. Now, we have pairs of panoramas and their corresponding Z vectors.</a:t>
            </a:r>
          </a:p>
          <a:p>
            <a:pPr/>
          </a:p>
          <a:p>
            <a:pPr/>
            <a:r>
              <a:t>Third step, we take crops from the panorama, we simulate a camera from the panorama, and ask a neural network to estimate the Z vector from the image. The sky decoder trained in the first step can then generate the sky that can be used for lighting as an envmap (IBL).</a:t>
            </a:r>
          </a:p>
          <a:p>
            <a:pPr/>
          </a:p>
          <a:p>
            <a:pPr/>
            <a:r>
              <a:t>Lastly, we did one thing to simplify the auto encoder’s job: all the suns are aligned to be in the center of the environment map—it still can move up and down, but we removed left-right as it does not have an impact on the lighting. This simplifies the autoencoder training. However, at the end, we must estimate the yaw of the sun. Applying it to the sky is simple, it’s a matter of moving the pixels left or right.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lvl1pPr>
              <a:defRPr sz="4800"/>
            </a:lvl1pPr>
          </a:lstStyle>
          <a:p>
            <a:pPr/>
            <a:r>
              <a:t>First, we train an autoencoder to compress the sky to a Z vector and decompress it back the sky. To ensure robustness to various camera functions, we add radiometric distortions such as random white balance to the sky. We train this autoencoder by minimizing two losses, first we ensure that the encoder removes the distortions by making the latent vector Z the same regardless of input, and second the reconstruction must always match the non-distorted input.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defRPr sz="4800"/>
            </a:pPr>
            <a:r>
              <a:t>The resulting sky model can still express accurately sunny weather like previous methods. Here, on the top, you can see the lighting as an environment map, and a render of a bunny lit by this environment map under it.</a:t>
            </a:r>
          </a:p>
          <a:p>
            <a:pPr>
              <a:defRPr sz="4800"/>
            </a:pPr>
          </a:p>
          <a:p>
            <a:pPr>
              <a:defRPr sz="4800"/>
            </a:pPr>
            <a:r>
              <a:t>However, on partially cloudy or overcast days, we see that our learned model can accurately represent the sky energy and produce very similar renders to the GT, contrary to previous work.</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lvl1pPr>
              <a:defRPr sz="4800"/>
            </a:lvl1pPr>
          </a:lstStyle>
          <a:p>
            <a:pPr/>
            <a:r>
              <a:t>Now that we have a trained sky model, we will use it to estimate lighting from a single image. To do this, we annotate a large dataset of 360 panoramas by extending SUN360 to HDR using the technique proposed by Zhang &amp; Lalonde. Then, we remove the ground from the panoramas and forward the sky through our SkyNet Encoder, giving a Z vector. We repeat this for every panorama in the dataset, giving pairs of panoramas and its lighting conditions encoded in Z vectors.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Shape 514"/>
          <p:cNvSpPr/>
          <p:nvPr>
            <p:ph type="sldImg"/>
          </p:nvPr>
        </p:nvSpPr>
        <p:spPr>
          <a:prstGeom prst="rect">
            <a:avLst/>
          </a:prstGeom>
        </p:spPr>
        <p:txBody>
          <a:bodyPr/>
          <a:lstStyle/>
          <a:p>
            <a:pPr/>
          </a:p>
        </p:txBody>
      </p:sp>
      <p:sp>
        <p:nvSpPr>
          <p:cNvPr id="515" name="Shape 515"/>
          <p:cNvSpPr/>
          <p:nvPr>
            <p:ph type="body" sz="quarter" idx="1"/>
          </p:nvPr>
        </p:nvSpPr>
        <p:spPr>
          <a:prstGeom prst="rect">
            <a:avLst/>
          </a:prstGeom>
        </p:spPr>
        <p:txBody>
          <a:bodyPr/>
          <a:lstStyle>
            <a:lvl1pPr>
              <a:defRPr sz="4800"/>
            </a:lvl1pPr>
          </a:lstStyle>
          <a:p>
            <a:pPr/>
            <a:r>
              <a:t>Finally, our third step is to crop images from the panoramas, effectively simulating a camera. From those images, we train an image-to-sky encoder to estimate the z of the panorama, obtained in the previous step. At test time, this Z can be decoded to an environment map ready for lighting a virtual scene.</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hape 551"/>
          <p:cNvSpPr/>
          <p:nvPr>
            <p:ph type="sldImg"/>
          </p:nvPr>
        </p:nvSpPr>
        <p:spPr>
          <a:prstGeom prst="rect">
            <a:avLst/>
          </a:prstGeom>
        </p:spPr>
        <p:txBody>
          <a:bodyPr/>
          <a:lstStyle/>
          <a:p>
            <a:pPr/>
          </a:p>
        </p:txBody>
      </p:sp>
      <p:sp>
        <p:nvSpPr>
          <p:cNvPr id="552" name="Shape 552"/>
          <p:cNvSpPr/>
          <p:nvPr>
            <p:ph type="body" sz="quarter" idx="1"/>
          </p:nvPr>
        </p:nvSpPr>
        <p:spPr>
          <a:prstGeom prst="rect">
            <a:avLst/>
          </a:prstGeom>
        </p:spPr>
        <p:txBody>
          <a:bodyPr/>
          <a:lstStyle>
            <a:lvl1pPr>
              <a:defRPr sz="4800"/>
            </a:lvl1pPr>
          </a:lstStyle>
          <a:p>
            <a:pPr/>
            <a:r>
              <a:t>To validate our method, we capture a novel HDR dataset of outdoor scenes. Here are two results from this dataset. Since we have ground truth, it is possible to compare the difference between ground truth renders and our method. We achieve significantly better than the current state-of-the-art in both RMSE (left) and SI-RMSE (right), due to better exposure estimation and better shadow direction estimation.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4" name="Shape 574"/>
          <p:cNvSpPr/>
          <p:nvPr>
            <p:ph type="sldImg"/>
          </p:nvPr>
        </p:nvSpPr>
        <p:spPr>
          <a:prstGeom prst="rect">
            <a:avLst/>
          </a:prstGeom>
        </p:spPr>
        <p:txBody>
          <a:bodyPr/>
          <a:lstStyle/>
          <a:p>
            <a:pPr/>
          </a:p>
        </p:txBody>
      </p:sp>
      <p:sp>
        <p:nvSpPr>
          <p:cNvPr id="575" name="Shape 575"/>
          <p:cNvSpPr/>
          <p:nvPr>
            <p:ph type="body" sz="quarter" idx="1"/>
          </p:nvPr>
        </p:nvSpPr>
        <p:spPr>
          <a:prstGeom prst="rect">
            <a:avLst/>
          </a:prstGeom>
        </p:spPr>
        <p:txBody>
          <a:bodyPr/>
          <a:lstStyle/>
          <a:p>
            <a:pPr>
              <a:defRPr sz="4800"/>
            </a:pPr>
            <a:r>
              <a:t>It is not easy to control our learned sky omdel because it is implicit. Naïvely interpolating between Z vectors generates undesired artifacts like multiple suns.</a:t>
            </a:r>
          </a:p>
          <a:p>
            <a:pPr>
              <a:defRPr sz="4800"/>
            </a:pPr>
          </a:p>
          <a:p>
            <a:pPr>
              <a:defRPr sz="4800"/>
            </a:pPr>
            <a:r>
              <a:t>To circumvent this issue, we develop a method to modify our generated skies. Using this, we can move suns up and down without artifacts in sunny days and in partially cloudy days. We can also control the intensity of the sun.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3" name="Shape 583"/>
          <p:cNvSpPr/>
          <p:nvPr>
            <p:ph type="sldImg"/>
          </p:nvPr>
        </p:nvSpPr>
        <p:spPr>
          <a:prstGeom prst="rect">
            <a:avLst/>
          </a:prstGeom>
        </p:spPr>
        <p:txBody>
          <a:bodyPr/>
          <a:lstStyle/>
          <a:p>
            <a:pPr/>
          </a:p>
        </p:txBody>
      </p:sp>
      <p:sp>
        <p:nvSpPr>
          <p:cNvPr id="584" name="Shape 584"/>
          <p:cNvSpPr/>
          <p:nvPr>
            <p:ph type="body" sz="quarter" idx="1"/>
          </p:nvPr>
        </p:nvSpPr>
        <p:spPr>
          <a:prstGeom prst="rect">
            <a:avLst/>
          </a:prstGeom>
        </p:spPr>
        <p:txBody>
          <a:bodyPr/>
          <a:lstStyle/>
          <a:p>
            <a:pPr/>
            <a:r>
              <a:t>Another task that is possible with a sky model is to perform in-filling. Here, we have a sky with regions masked, they could be due to buildings, trees or any occluder. Then we can ask the model to fill in the blank regions with plausible sky energy.</a:t>
            </a:r>
          </a:p>
          <a:p>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Using this technique, we can take this image and obtain automatically the lighting for a beach ball, for example. Here is another example of a basketball court. I will bring your attention to the shadow direction, which closely matches existing elements in the scene.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r>
              <a:t>To summarize, we trained an autoencoder to reconstruct skies, then we labeled 360 panoramas using this autoencoder, and used this labeling to learn to produce a sky from a single image. The resulting sky model is data-driven and as expressive as the captures used in training, resulting in accurate lighting estimation in a more variety of weather conditions than previous works.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8" name="Shape 608"/>
          <p:cNvSpPr/>
          <p:nvPr>
            <p:ph type="sldImg"/>
          </p:nvPr>
        </p:nvSpPr>
        <p:spPr>
          <a:prstGeom prst="rect">
            <a:avLst/>
          </a:prstGeom>
        </p:spPr>
        <p:txBody>
          <a:bodyPr/>
          <a:lstStyle/>
          <a:p>
            <a:pPr/>
          </a:p>
        </p:txBody>
      </p:sp>
      <p:sp>
        <p:nvSpPr>
          <p:cNvPr id="609" name="Shape 609"/>
          <p:cNvSpPr/>
          <p:nvPr>
            <p:ph type="body" sz="quarter" idx="1"/>
          </p:nvPr>
        </p:nvSpPr>
        <p:spPr>
          <a:prstGeom prst="rect">
            <a:avLst/>
          </a:prstGeom>
        </p:spPr>
        <p:txBody>
          <a:bodyPr/>
          <a:lstStyle>
            <a:lvl1pPr>
              <a:defRPr sz="6800"/>
            </a:lvl1pPr>
          </a:lstStyle>
          <a:p>
            <a:pPr/>
            <a:r>
              <a:t>We will be glad to discuss at poster #147 and #154 for both our data-driven and parametric outdoor lighting estimation methods. Thanks for your attention!</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3" name="Shape 613"/>
          <p:cNvSpPr/>
          <p:nvPr>
            <p:ph type="sldImg"/>
          </p:nvPr>
        </p:nvSpPr>
        <p:spPr>
          <a:prstGeom prst="rect">
            <a:avLst/>
          </a:prstGeom>
        </p:spPr>
        <p:txBody>
          <a:bodyPr/>
          <a:lstStyle/>
          <a:p>
            <a:pPr/>
          </a:p>
        </p:txBody>
      </p:sp>
      <p:sp>
        <p:nvSpPr>
          <p:cNvPr id="614" name="Shape 614"/>
          <p:cNvSpPr/>
          <p:nvPr>
            <p:ph type="body" sz="quarter" idx="1"/>
          </p:nvPr>
        </p:nvSpPr>
        <p:spPr>
          <a:prstGeom prst="rect">
            <a:avLst/>
          </a:prstGeom>
        </p:spPr>
        <p:txBody>
          <a:bodyPr/>
          <a:lstStyle>
            <a:lvl1pPr defTabSz="914400">
              <a:defRPr sz="1200"/>
            </a:lvl1pPr>
          </a:lstStyle>
          <a:p>
            <a:pPr/>
            <a:r>
              <a:t>Thanks! Any questions?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However, the sky lighting model employed in this work I just shown, which is called Hosek-Wilkie (HW), is pretty optimistic. The vast majority of predicted days are sunny and cast strong shadows, even though the sky was overcast that day. So this parametric sky model does not model all possible skies.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lvl1pPr>
              <a:defRPr sz="4800"/>
            </a:lvl1pPr>
          </a:lstStyle>
          <a:p>
            <a:pPr/>
            <a:r>
              <a:t>The main insight of the current state-of-the-art is to start from panoramas. Getting lighting parameters such as sun position and sky turbidity is easier to get from a non-linear fit on the panoramas than from images. Similarly, we can crop the panorama to obtain an image. Using these pairs of images and their illumination properties, it is possible to train a model to regress the sky model parameters.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The current state-of-the-art for lighting estimation uses a parametric sky model to represent outdoor illumination. In contrast, to represent more variety of weather conditions than mostly sunny, our key insight is to learn a sky model from the data and use it to predict lighting from a single image. In this work, we use captured skies directly to build our sky model in a data-driven manner.</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lvl1pPr>
              <a:defRPr sz="4800"/>
            </a:lvl1pPr>
          </a:lstStyle>
          <a:p>
            <a:pPr/>
            <a:r>
              <a:t>However, the state-of-the-art uses a parametric sky model that was designed for sunny skies. If we compare some of its outputs to the richness of real skies, we see that the parametric sky model does not accurately captures the diversity present in nature.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lvl1pPr>
              <a:defRPr sz="4800"/>
            </a:lvl1pPr>
          </a:lstStyle>
          <a:p>
            <a:pPr/>
            <a:r>
              <a:t>Using this sky model, and the background as input, we can insert the virtual statue plausibly, with a nice shadow. When the background Is cloudy though, we obtain a strong shadow with doesn’t match the background lighting condition.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defRPr sz="4800"/>
            </a:pPr>
            <a:r>
              <a:t>Our insight is to leverage this richness of the real world.</a:t>
            </a:r>
          </a:p>
          <a:p>
            <a:pPr>
              <a:defRPr sz="4800"/>
            </a:pPr>
            <a:r>
              <a:t>In this work, we learn a data-driven sky model, trained directly on sky captures.</a:t>
            </a:r>
          </a:p>
          <a:p>
            <a:pPr>
              <a:defRPr sz="4800"/>
            </a:pPr>
            <a:r>
              <a:t>And since we’re training our deep neural network on skies, we call our method SkyNet.</a:t>
            </a:r>
          </a:p>
          <a:p>
            <a:pPr>
              <a:defRPr sz="4800"/>
            </a:pPr>
            <a:r>
              <a:t>Now the question is…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A typical way to do that is to directly regress some lighting parameters from the image using a deep neural network. The parameters can be estimated from a panorama, from which we take a crop.</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2.png"/><Relationship Id="rId4" Type="http://schemas.openxmlformats.org/officeDocument/2006/relationships/image" Target="../media/image3.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1.tif"/></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1.tif"/></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tif"/></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1.tif"/></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1.tif"/></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tif"/></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1.tif"/></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0" showMasterPhAnim="1">
  <p:cSld name="Title Slide ">
    <p:spTree>
      <p:nvGrpSpPr>
        <p:cNvPr id="1" name=""/>
        <p:cNvGrpSpPr/>
        <p:nvPr/>
      </p:nvGrpSpPr>
      <p:grpSpPr>
        <a:xfrm>
          <a:off x="0" y="0"/>
          <a:ext cx="0" cy="0"/>
          <a:chOff x="0" y="0"/>
          <a:chExt cx="0" cy="0"/>
        </a:xfrm>
      </p:grpSpPr>
      <p:pic>
        <p:nvPicPr>
          <p:cNvPr id="17" name="Picture 1" descr="Picture 1"/>
          <p:cNvPicPr>
            <a:picLocks noChangeAspect="1"/>
          </p:cNvPicPr>
          <p:nvPr/>
        </p:nvPicPr>
        <p:blipFill>
          <a:blip r:embed="rId2">
            <a:extLst/>
          </a:blip>
          <a:stretch>
            <a:fillRect/>
          </a:stretch>
        </p:blipFill>
        <p:spPr>
          <a:xfrm>
            <a:off x="0" y="-838696"/>
            <a:ext cx="24426568" cy="15393392"/>
          </a:xfrm>
          <a:prstGeom prst="rect">
            <a:avLst/>
          </a:prstGeom>
          <a:ln w="12700">
            <a:miter lim="400000"/>
          </a:ln>
        </p:spPr>
      </p:pic>
      <p:pic>
        <p:nvPicPr>
          <p:cNvPr id="18" name="Picture 3" descr="Picture 3"/>
          <p:cNvPicPr>
            <a:picLocks noChangeAspect="1"/>
          </p:cNvPicPr>
          <p:nvPr/>
        </p:nvPicPr>
        <p:blipFill>
          <a:blip r:embed="rId3">
            <a:extLst/>
          </a:blip>
          <a:stretch>
            <a:fillRect/>
          </a:stretch>
        </p:blipFill>
        <p:spPr>
          <a:xfrm>
            <a:off x="20852634" y="12695938"/>
            <a:ext cx="3224517" cy="772069"/>
          </a:xfrm>
          <a:prstGeom prst="rect">
            <a:avLst/>
          </a:prstGeom>
          <a:ln w="12700">
            <a:miter lim="400000"/>
          </a:ln>
        </p:spPr>
      </p:pic>
      <p:sp>
        <p:nvSpPr>
          <p:cNvPr id="19"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2018 Adobe &amp; Universit.é Laval</a:t>
            </a:r>
          </a:p>
        </p:txBody>
      </p:sp>
      <p:sp>
        <p:nvSpPr>
          <p:cNvPr id="20" name="Rectangle 16"/>
          <p:cNvSpPr/>
          <p:nvPr/>
        </p:nvSpPr>
        <p:spPr>
          <a:xfrm>
            <a:off x="-508509" y="2606039"/>
            <a:ext cx="25819974" cy="7216475"/>
          </a:xfrm>
          <a:prstGeom prst="rect">
            <a:avLst/>
          </a:prstGeom>
          <a:solidFill>
            <a:srgbClr val="000000">
              <a:alpha val="85000"/>
            </a:srgbClr>
          </a:solidFill>
          <a:ln w="12700">
            <a:miter lim="400000"/>
          </a:ln>
        </p:spPr>
        <p:txBody>
          <a:bodyPr tIns="91439" bIns="91439" anchor="ctr"/>
          <a:lstStyle/>
          <a:p>
            <a:pPr algn="ctr">
              <a:defRPr>
                <a:solidFill>
                  <a:srgbClr val="FFFFFF"/>
                </a:solidFill>
              </a:defRPr>
            </a:pPr>
          </a:p>
        </p:txBody>
      </p:sp>
      <p:pic>
        <p:nvPicPr>
          <p:cNvPr id="21" name="Picture 10" descr="Picture 10"/>
          <p:cNvPicPr>
            <a:picLocks noChangeAspect="1"/>
          </p:cNvPicPr>
          <p:nvPr/>
        </p:nvPicPr>
        <p:blipFill>
          <a:blip r:embed="rId4">
            <a:extLst/>
          </a:blip>
          <a:stretch>
            <a:fillRect/>
          </a:stretch>
        </p:blipFill>
        <p:spPr>
          <a:xfrm>
            <a:off x="1295063" y="-4718"/>
            <a:ext cx="835819" cy="1371501"/>
          </a:xfrm>
          <a:prstGeom prst="rect">
            <a:avLst/>
          </a:prstGeom>
          <a:ln w="12700">
            <a:miter lim="400000"/>
          </a:ln>
        </p:spPr>
      </p:pic>
      <p:sp>
        <p:nvSpPr>
          <p:cNvPr id="22" name="Title Text"/>
          <p:cNvSpPr txBox="1"/>
          <p:nvPr>
            <p:ph type="title"/>
          </p:nvPr>
        </p:nvSpPr>
        <p:spPr>
          <a:xfrm>
            <a:off x="1295063" y="2927949"/>
            <a:ext cx="21836442" cy="984887"/>
          </a:xfrm>
          <a:prstGeom prst="rect">
            <a:avLst/>
          </a:prstGeom>
          <a:ln w="12700"/>
        </p:spPr>
        <p:txBody>
          <a:bodyPr lIns="0" tIns="0" rIns="0" bIns="0"/>
          <a:lstStyle>
            <a:lvl1pPr>
              <a:defRPr>
                <a:solidFill>
                  <a:srgbClr val="FFFFFF"/>
                </a:solidFill>
              </a:defRPr>
            </a:lvl1pPr>
          </a:lstStyle>
          <a:p>
            <a:pPr/>
            <a:r>
              <a:t>Title Text</a:t>
            </a:r>
          </a:p>
        </p:txBody>
      </p:sp>
      <p:sp>
        <p:nvSpPr>
          <p:cNvPr id="23" name="Body Level One…"/>
          <p:cNvSpPr txBox="1"/>
          <p:nvPr>
            <p:ph type="body" sz="quarter" idx="1"/>
          </p:nvPr>
        </p:nvSpPr>
        <p:spPr>
          <a:xfrm>
            <a:off x="1295063" y="5885981"/>
            <a:ext cx="21836442" cy="656591"/>
          </a:xfrm>
          <a:prstGeom prst="rect">
            <a:avLst/>
          </a:prstGeom>
          <a:ln w="12700"/>
        </p:spPr>
        <p:txBody>
          <a:bodyPr lIns="0" tIns="0" rIns="0" bIns="0"/>
          <a:lstStyle>
            <a:lvl1pPr marL="0" indent="0">
              <a:buClrTx/>
              <a:buSzTx/>
              <a:buNone/>
              <a:defRPr sz="4200">
                <a:solidFill>
                  <a:srgbClr val="FFFFFF"/>
                </a:solidFill>
              </a:defRPr>
            </a:lvl1pPr>
            <a:lvl2pPr marL="0" indent="544144">
              <a:buClrTx/>
              <a:buSzTx/>
              <a:buNone/>
              <a:defRPr sz="4200">
                <a:solidFill>
                  <a:srgbClr val="FFFFFF"/>
                </a:solidFill>
              </a:defRPr>
            </a:lvl2pPr>
            <a:lvl3pPr marL="0" indent="1088291">
              <a:buClrTx/>
              <a:buSzTx/>
              <a:buNone/>
              <a:defRPr sz="4200">
                <a:solidFill>
                  <a:srgbClr val="FFFFFF"/>
                </a:solidFill>
              </a:defRPr>
            </a:lvl3pPr>
            <a:lvl4pPr marL="0" indent="1632436">
              <a:buClrTx/>
              <a:buSzTx/>
              <a:buNone/>
              <a:defRPr sz="4200">
                <a:solidFill>
                  <a:srgbClr val="FFFFFF"/>
                </a:solidFill>
              </a:defRPr>
            </a:lvl4pPr>
            <a:lvl5pPr marL="0" indent="2176580">
              <a:buClrTx/>
              <a:buSzTx/>
              <a:buNone/>
              <a:defRPr sz="4200">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24" name="Slide Number"/>
          <p:cNvSpPr txBox="1"/>
          <p:nvPr>
            <p:ph type="sldNum" sz="quarter" idx="2"/>
          </p:nvPr>
        </p:nvSpPr>
        <p:spPr>
          <a:xfrm>
            <a:off x="14627859" y="12344400"/>
            <a:ext cx="5683675" cy="7366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ck - Bottom Graphic">
    <p:spTree>
      <p:nvGrpSpPr>
        <p:cNvPr id="1" name=""/>
        <p:cNvGrpSpPr/>
        <p:nvPr/>
      </p:nvGrpSpPr>
      <p:grpSpPr>
        <a:xfrm>
          <a:off x="0" y="0"/>
          <a:ext cx="0" cy="0"/>
          <a:chOff x="0" y="0"/>
          <a:chExt cx="0" cy="0"/>
        </a:xfrm>
      </p:grpSpPr>
      <p:sp>
        <p:nvSpPr>
          <p:cNvPr id="140" name="Rectangle 5"/>
          <p:cNvSpPr/>
          <p:nvPr/>
        </p:nvSpPr>
        <p:spPr>
          <a:xfrm>
            <a:off x="12700" y="0"/>
            <a:ext cx="24377650" cy="13716000"/>
          </a:xfrm>
          <a:prstGeom prst="rect">
            <a:avLst/>
          </a:prstGeom>
          <a:solidFill>
            <a:srgbClr val="000000"/>
          </a:solidFill>
          <a:ln w="12700">
            <a:miter lim="400000"/>
          </a:ln>
        </p:spPr>
        <p:txBody>
          <a:bodyPr tIns="91439" bIns="91439" anchor="ctr"/>
          <a:lstStyle/>
          <a:p>
            <a:pPr algn="ctr" defTabSz="1651000">
              <a:defRPr sz="7200">
                <a:solidFill>
                  <a:srgbClr val="FFFFFF"/>
                </a:solidFill>
              </a:defRPr>
            </a:pPr>
          </a:p>
        </p:txBody>
      </p:sp>
      <p:pic>
        <p:nvPicPr>
          <p:cNvPr id="141" name="Picture 12" descr="Picture 12"/>
          <p:cNvPicPr>
            <a:picLocks noChangeAspect="1"/>
          </p:cNvPicPr>
          <p:nvPr/>
        </p:nvPicPr>
        <p:blipFill>
          <a:blip r:embed="rId2">
            <a:extLst/>
          </a:blip>
          <a:srcRect l="280" t="2453" r="10552" b="8378"/>
          <a:stretch>
            <a:fillRect/>
          </a:stretch>
        </p:blipFill>
        <p:spPr>
          <a:xfrm>
            <a:off x="-6400" y="-1871"/>
            <a:ext cx="24396750" cy="13723172"/>
          </a:xfrm>
          <a:prstGeom prst="rect">
            <a:avLst/>
          </a:prstGeom>
          <a:ln w="12700">
            <a:miter lim="400000"/>
          </a:ln>
        </p:spPr>
      </p:pic>
      <p:sp>
        <p:nvSpPr>
          <p:cNvPr id="142" name="Rectangle 5"/>
          <p:cNvSpPr/>
          <p:nvPr/>
        </p:nvSpPr>
        <p:spPr>
          <a:xfrm>
            <a:off x="12700" y="451259"/>
            <a:ext cx="24377650" cy="12433470"/>
          </a:xfrm>
          <a:prstGeom prst="rect">
            <a:avLst/>
          </a:prstGeom>
          <a:solidFill>
            <a:srgbClr val="FFFFFF"/>
          </a:solidFill>
          <a:ln w="12700">
            <a:miter lim="400000"/>
          </a:ln>
        </p:spPr>
        <p:txBody>
          <a:bodyPr tIns="91439" bIns="91439" anchor="ctr"/>
          <a:lstStyle/>
          <a:p>
            <a:pPr algn="ctr" defTabSz="1651000">
              <a:defRPr sz="7200">
                <a:solidFill>
                  <a:srgbClr val="FFFFFF"/>
                </a:solidFill>
              </a:defRPr>
            </a:pPr>
          </a:p>
        </p:txBody>
      </p:sp>
      <p:pic>
        <p:nvPicPr>
          <p:cNvPr id="143" name="Picture 9" descr="Picture 9"/>
          <p:cNvPicPr>
            <a:picLocks noChangeAspect="1"/>
          </p:cNvPicPr>
          <p:nvPr/>
        </p:nvPicPr>
        <p:blipFill>
          <a:blip r:embed="rId3">
            <a:extLst/>
          </a:blip>
          <a:stretch>
            <a:fillRect/>
          </a:stretch>
        </p:blipFill>
        <p:spPr>
          <a:xfrm>
            <a:off x="23406093" y="13057750"/>
            <a:ext cx="374817" cy="516111"/>
          </a:xfrm>
          <a:prstGeom prst="rect">
            <a:avLst/>
          </a:prstGeom>
          <a:ln w="12700">
            <a:miter lim="400000"/>
          </a:ln>
        </p:spPr>
      </p:pic>
      <p:sp>
        <p:nvSpPr>
          <p:cNvPr id="144"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2019 Adobe &amp; Université Laval</a:t>
            </a:r>
          </a:p>
        </p:txBody>
      </p:sp>
      <p:sp>
        <p:nvSpPr>
          <p:cNvPr id="145" name="Rectangle 5"/>
          <p:cNvSpPr/>
          <p:nvPr/>
        </p:nvSpPr>
        <p:spPr>
          <a:xfrm>
            <a:off x="-6350" y="-1"/>
            <a:ext cx="24396700" cy="12884730"/>
          </a:xfrm>
          <a:prstGeom prst="rect">
            <a:avLst/>
          </a:prstGeom>
          <a:solidFill>
            <a:srgbClr val="000000"/>
          </a:solidFill>
          <a:ln w="12700">
            <a:miter lim="400000"/>
          </a:ln>
        </p:spPr>
        <p:txBody>
          <a:bodyPr tIns="91439" bIns="91439" anchor="ctr"/>
          <a:lstStyle/>
          <a:p>
            <a:pPr algn="ctr" defTabSz="1651000">
              <a:defRPr sz="7200">
                <a:solidFill>
                  <a:srgbClr val="FFFFFF"/>
                </a:solidFill>
              </a:defRPr>
            </a:pPr>
          </a:p>
        </p:txBody>
      </p:sp>
      <p:sp>
        <p:nvSpPr>
          <p:cNvPr id="146"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147" name="Body Level One…"/>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48" name="Slide Number"/>
          <p:cNvSpPr txBox="1"/>
          <p:nvPr>
            <p:ph type="sldNum" sz="quarter" idx="2"/>
          </p:nvPr>
        </p:nvSpPr>
        <p:spPr>
          <a:prstGeom prst="rect">
            <a:avLst/>
          </a:prstGeom>
        </p:spPr>
        <p:txBody>
          <a:bodyPr/>
          <a:lstStyle/>
          <a:p>
            <a:pPr/>
            <a:fld id="{86CB4B4D-7CA3-9044-876B-883B54F8677D}" type="slidenum"/>
          </a:p>
        </p:txBody>
      </p:sp>
      <p:pic>
        <p:nvPicPr>
          <p:cNvPr id="149" name="Image" descr="Image"/>
          <p:cNvPicPr>
            <a:picLocks noChangeAspect="1"/>
          </p:cNvPicPr>
          <p:nvPr/>
        </p:nvPicPr>
        <p:blipFill>
          <a:blip r:embed="rId4">
            <a:extLst/>
          </a:blip>
          <a:stretch>
            <a:fillRect/>
          </a:stretch>
        </p:blipFill>
        <p:spPr>
          <a:xfrm>
            <a:off x="21702407" y="13057750"/>
            <a:ext cx="1252996" cy="516111"/>
          </a:xfrm>
          <a:prstGeom prst="rect">
            <a:avLst/>
          </a:prstGeom>
          <a:ln w="12700">
            <a:miter lim="400000"/>
          </a:ln>
        </p:spPr>
      </p:pic>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ck - No Graphic">
    <p:spTree>
      <p:nvGrpSpPr>
        <p:cNvPr id="1" name=""/>
        <p:cNvGrpSpPr/>
        <p:nvPr/>
      </p:nvGrpSpPr>
      <p:grpSpPr>
        <a:xfrm>
          <a:off x="0" y="0"/>
          <a:ext cx="0" cy="0"/>
          <a:chOff x="0" y="0"/>
          <a:chExt cx="0" cy="0"/>
        </a:xfrm>
      </p:grpSpPr>
      <p:sp>
        <p:nvSpPr>
          <p:cNvPr id="156" name="Rectangle 5"/>
          <p:cNvSpPr/>
          <p:nvPr/>
        </p:nvSpPr>
        <p:spPr>
          <a:xfrm>
            <a:off x="-6350" y="0"/>
            <a:ext cx="24396700" cy="13716000"/>
          </a:xfrm>
          <a:prstGeom prst="rect">
            <a:avLst/>
          </a:prstGeom>
          <a:solidFill>
            <a:srgbClr val="000000"/>
          </a:solidFill>
          <a:ln w="12700">
            <a:miter lim="400000"/>
          </a:ln>
        </p:spPr>
        <p:txBody>
          <a:bodyPr tIns="91439" bIns="91439" anchor="ctr"/>
          <a:lstStyle/>
          <a:p>
            <a:pPr algn="ctr" defTabSz="1651000">
              <a:defRPr sz="7200">
                <a:solidFill>
                  <a:srgbClr val="FFFFFF"/>
                </a:solidFill>
              </a:defRPr>
            </a:pPr>
          </a:p>
        </p:txBody>
      </p:sp>
      <p:sp>
        <p:nvSpPr>
          <p:cNvPr id="157"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158" name="Body Level One…"/>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59" name="Slide Number"/>
          <p:cNvSpPr txBox="1"/>
          <p:nvPr>
            <p:ph type="sldNum" sz="quarter" idx="2"/>
          </p:nvPr>
        </p:nvSpPr>
        <p:spPr>
          <a:prstGeom prst="rect">
            <a:avLst/>
          </a:prstGeom>
        </p:spPr>
        <p:txBody>
          <a:bodyPr/>
          <a:lstStyle/>
          <a:p>
            <a:pPr/>
            <a:fld id="{86CB4B4D-7CA3-9044-876B-883B54F8677D}" type="slidenum"/>
          </a:p>
        </p:txBody>
      </p:sp>
      <p:pic>
        <p:nvPicPr>
          <p:cNvPr id="160" name="Picture 8" descr="Picture 8"/>
          <p:cNvPicPr>
            <a:picLocks noChangeAspect="1"/>
          </p:cNvPicPr>
          <p:nvPr/>
        </p:nvPicPr>
        <p:blipFill>
          <a:blip r:embed="rId2">
            <a:extLst/>
          </a:blip>
          <a:stretch>
            <a:fillRect/>
          </a:stretch>
        </p:blipFill>
        <p:spPr>
          <a:xfrm>
            <a:off x="23406093" y="13057750"/>
            <a:ext cx="374817" cy="516111"/>
          </a:xfrm>
          <a:prstGeom prst="rect">
            <a:avLst/>
          </a:prstGeom>
          <a:ln w="12700">
            <a:miter lim="400000"/>
          </a:ln>
        </p:spPr>
      </p:pic>
      <p:sp>
        <p:nvSpPr>
          <p:cNvPr id="161"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2019 Adobe &amp; Université Laval</a:t>
            </a:r>
          </a:p>
        </p:txBody>
      </p:sp>
      <p:pic>
        <p:nvPicPr>
          <p:cNvPr id="162" name="Image" descr="Image"/>
          <p:cNvPicPr>
            <a:picLocks noChangeAspect="1"/>
          </p:cNvPicPr>
          <p:nvPr/>
        </p:nvPicPr>
        <p:blipFill>
          <a:blip r:embed="rId3">
            <a:extLst/>
          </a:blip>
          <a:stretch>
            <a:fillRect/>
          </a:stretch>
        </p:blipFill>
        <p:spPr>
          <a:xfrm>
            <a:off x="21606927" y="13056048"/>
            <a:ext cx="1260290" cy="519516"/>
          </a:xfrm>
          <a:prstGeom prst="rect">
            <a:avLst/>
          </a:prstGeom>
          <a:ln w="12700">
            <a:miter lim="400000"/>
          </a:ln>
        </p:spPr>
      </p:pic>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White end slide">
    <p:spTree>
      <p:nvGrpSpPr>
        <p:cNvPr id="1" name=""/>
        <p:cNvGrpSpPr/>
        <p:nvPr/>
      </p:nvGrpSpPr>
      <p:grpSpPr>
        <a:xfrm>
          <a:off x="0" y="0"/>
          <a:ext cx="0" cy="0"/>
          <a:chOff x="0" y="0"/>
          <a:chExt cx="0" cy="0"/>
        </a:xfrm>
      </p:grpSpPr>
      <p:sp>
        <p:nvSpPr>
          <p:cNvPr id="169" name="Slide Number"/>
          <p:cNvSpPr txBox="1"/>
          <p:nvPr>
            <p:ph type="sldNum" sz="quarter" idx="2"/>
          </p:nvPr>
        </p:nvSpPr>
        <p:spPr>
          <a:xfrm>
            <a:off x="14627859" y="12344400"/>
            <a:ext cx="5683675" cy="7366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re et puces">
    <p:bg>
      <p:bgPr>
        <a:solidFill>
          <a:srgbClr val="000000"/>
        </a:solidFill>
      </p:bgPr>
    </p:bg>
    <p:spTree>
      <p:nvGrpSpPr>
        <p:cNvPr id="1" name=""/>
        <p:cNvGrpSpPr/>
        <p:nvPr/>
      </p:nvGrpSpPr>
      <p:grpSpPr>
        <a:xfrm>
          <a:off x="0" y="0"/>
          <a:ext cx="0" cy="0"/>
          <a:chOff x="0" y="0"/>
          <a:chExt cx="0" cy="0"/>
        </a:xfrm>
      </p:grpSpPr>
      <p:sp>
        <p:nvSpPr>
          <p:cNvPr id="176" name="Title Text"/>
          <p:cNvSpPr txBox="1"/>
          <p:nvPr>
            <p:ph type="title"/>
          </p:nvPr>
        </p:nvSpPr>
        <p:spPr>
          <a:xfrm>
            <a:off x="1689100" y="355600"/>
            <a:ext cx="21005800" cy="2286000"/>
          </a:xfrm>
          <a:prstGeom prst="rect">
            <a:avLst/>
          </a:prstGeom>
        </p:spPr>
        <p:txBody>
          <a:bodyPr lIns="50800" tIns="50800" rIns="50800" bIns="50800"/>
          <a:lstStyle>
            <a:lvl1pPr algn="ctr" defTabSz="825500">
              <a:defRPr sz="11200">
                <a:solidFill>
                  <a:srgbClr val="FFFFFF"/>
                </a:solidFill>
                <a:latin typeface="Helvetica Light"/>
                <a:ea typeface="Helvetica Light"/>
                <a:cs typeface="Helvetica Light"/>
                <a:sym typeface="Helvetica Light"/>
              </a:defRPr>
            </a:lvl1pPr>
          </a:lstStyle>
          <a:p>
            <a:pPr/>
            <a:r>
              <a:t>Title Text</a:t>
            </a:r>
          </a:p>
        </p:txBody>
      </p:sp>
      <p:sp>
        <p:nvSpPr>
          <p:cNvPr id="177" name="Body Level One…"/>
          <p:cNvSpPr txBox="1"/>
          <p:nvPr>
            <p:ph type="body" idx="1"/>
          </p:nvPr>
        </p:nvSpPr>
        <p:spPr>
          <a:xfrm>
            <a:off x="1689100" y="3149600"/>
            <a:ext cx="21005800" cy="9296400"/>
          </a:xfrm>
          <a:prstGeom prst="rect">
            <a:avLst/>
          </a:prstGeom>
        </p:spPr>
        <p:txBody>
          <a:bodyPr lIns="50800" tIns="50800" rIns="50800" bIns="50800" anchor="ctr"/>
          <a:lstStyle>
            <a:lvl1pPr marL="610576" indent="-610576" defTabSz="825500">
              <a:spcBef>
                <a:spcPts val="5900"/>
              </a:spcBef>
              <a:buClrTx/>
              <a:buSzPct val="75000"/>
              <a:buChar char="•"/>
              <a:defRPr sz="5000">
                <a:solidFill>
                  <a:srgbClr val="FFFFFF"/>
                </a:solidFill>
                <a:latin typeface="Helvetica Light"/>
                <a:ea typeface="Helvetica Light"/>
                <a:cs typeface="Helvetica Light"/>
                <a:sym typeface="Helvetica Light"/>
              </a:defRPr>
            </a:lvl1pPr>
            <a:lvl2pPr marL="1245576" indent="-610576" defTabSz="825500">
              <a:spcBef>
                <a:spcPts val="5900"/>
              </a:spcBef>
              <a:buClrTx/>
              <a:buSzPct val="75000"/>
              <a:buChar char="•"/>
              <a:defRPr sz="5000">
                <a:solidFill>
                  <a:srgbClr val="FFFFFF"/>
                </a:solidFill>
                <a:latin typeface="Helvetica Light"/>
                <a:ea typeface="Helvetica Light"/>
                <a:cs typeface="Helvetica Light"/>
                <a:sym typeface="Helvetica Light"/>
              </a:defRPr>
            </a:lvl2pPr>
            <a:lvl3pPr marL="1880576" indent="-610576" defTabSz="825500">
              <a:spcBef>
                <a:spcPts val="5900"/>
              </a:spcBef>
              <a:buClrTx/>
              <a:buSzPct val="75000"/>
              <a:buChar char="•"/>
              <a:defRPr sz="5000">
                <a:solidFill>
                  <a:srgbClr val="FFFFFF"/>
                </a:solidFill>
                <a:latin typeface="Helvetica Light"/>
                <a:ea typeface="Helvetica Light"/>
                <a:cs typeface="Helvetica Light"/>
                <a:sym typeface="Helvetica Light"/>
              </a:defRPr>
            </a:lvl3pPr>
            <a:lvl4pPr marL="2515576" indent="-610576" defTabSz="825500">
              <a:spcBef>
                <a:spcPts val="5900"/>
              </a:spcBef>
              <a:buClrTx/>
              <a:buSzPct val="75000"/>
              <a:buChar char="•"/>
              <a:defRPr sz="5000">
                <a:solidFill>
                  <a:srgbClr val="FFFFFF"/>
                </a:solidFill>
                <a:latin typeface="Helvetica Light"/>
                <a:ea typeface="Helvetica Light"/>
                <a:cs typeface="Helvetica Light"/>
                <a:sym typeface="Helvetica Light"/>
              </a:defRPr>
            </a:lvl4pPr>
            <a:lvl5pPr marL="3150576" indent="-610576" defTabSz="825500">
              <a:spcBef>
                <a:spcPts val="5900"/>
              </a:spcBef>
              <a:buClrTx/>
              <a:buSzPct val="75000"/>
              <a:buChar char="•"/>
              <a:defRPr sz="5000">
                <a:solidFill>
                  <a:srgbClr val="FFFFFF"/>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8" name="Slide Number"/>
          <p:cNvSpPr txBox="1"/>
          <p:nvPr>
            <p:ph type="sldNum" sz="quarter" idx="2"/>
          </p:nvPr>
        </p:nvSpPr>
        <p:spPr>
          <a:xfrm>
            <a:off x="11959031" y="13081000"/>
            <a:ext cx="453238" cy="469900"/>
          </a:xfrm>
          <a:prstGeom prst="rect">
            <a:avLst/>
          </a:prstGeom>
        </p:spPr>
        <p:txBody>
          <a:bodyPr lIns="50800" tIns="50800" rIns="50800" bIns="50800" anchor="t"/>
          <a:lstStyle>
            <a:lvl1pPr defTabSz="825500">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Section Divider">
    <p:spTree>
      <p:nvGrpSpPr>
        <p:cNvPr id="1" name=""/>
        <p:cNvGrpSpPr/>
        <p:nvPr/>
      </p:nvGrpSpPr>
      <p:grpSpPr>
        <a:xfrm>
          <a:off x="0" y="0"/>
          <a:ext cx="0" cy="0"/>
          <a:chOff x="0" y="0"/>
          <a:chExt cx="0" cy="0"/>
        </a:xfrm>
      </p:grpSpPr>
      <p:pic>
        <p:nvPicPr>
          <p:cNvPr id="31" name="Picture 9" descr="Picture 9"/>
          <p:cNvPicPr>
            <a:picLocks noChangeAspect="1"/>
          </p:cNvPicPr>
          <p:nvPr/>
        </p:nvPicPr>
        <p:blipFill>
          <a:blip r:embed="rId2">
            <a:extLst/>
          </a:blip>
          <a:stretch>
            <a:fillRect/>
          </a:stretch>
        </p:blipFill>
        <p:spPr>
          <a:xfrm>
            <a:off x="23406093" y="13057750"/>
            <a:ext cx="374817" cy="516111"/>
          </a:xfrm>
          <a:prstGeom prst="rect">
            <a:avLst/>
          </a:prstGeom>
          <a:ln w="12700">
            <a:miter lim="400000"/>
          </a:ln>
        </p:spPr>
      </p:pic>
      <p:sp>
        <p:nvSpPr>
          <p:cNvPr id="32"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2018 Adobe.  All Rights Reserved.  Adobe Confidential.</a:t>
            </a:r>
          </a:p>
        </p:txBody>
      </p:sp>
      <p:sp>
        <p:nvSpPr>
          <p:cNvPr id="33" name="Rectangle 6"/>
          <p:cNvSpPr/>
          <p:nvPr/>
        </p:nvSpPr>
        <p:spPr>
          <a:xfrm>
            <a:off x="3175" y="-37895"/>
            <a:ext cx="24420218" cy="13791789"/>
          </a:xfrm>
          <a:prstGeom prst="rect">
            <a:avLst/>
          </a:prstGeom>
          <a:solidFill>
            <a:srgbClr val="000000"/>
          </a:solidFill>
          <a:ln w="12700">
            <a:miter lim="400000"/>
          </a:ln>
        </p:spPr>
        <p:txBody>
          <a:bodyPr tIns="91439" bIns="91439" anchor="ctr"/>
          <a:lstStyle/>
          <a:p>
            <a:pPr algn="ctr">
              <a:defRPr>
                <a:solidFill>
                  <a:srgbClr val="FFFFFF"/>
                </a:solidFill>
              </a:defRPr>
            </a:pPr>
          </a:p>
        </p:txBody>
      </p:sp>
      <p:sp>
        <p:nvSpPr>
          <p:cNvPr id="34" name="Title Text"/>
          <p:cNvSpPr txBox="1"/>
          <p:nvPr>
            <p:ph type="title"/>
          </p:nvPr>
        </p:nvSpPr>
        <p:spPr>
          <a:xfrm>
            <a:off x="1295063" y="6365556"/>
            <a:ext cx="21836442" cy="984887"/>
          </a:xfrm>
          <a:prstGeom prst="rect">
            <a:avLst/>
          </a:prstGeom>
          <a:ln w="12700"/>
        </p:spPr>
        <p:txBody>
          <a:bodyPr lIns="0" tIns="0" rIns="0" bIns="0"/>
          <a:lstStyle>
            <a:lvl1pPr algn="ctr">
              <a:defRPr>
                <a:solidFill>
                  <a:srgbClr val="FFFFFF"/>
                </a:solidFill>
              </a:defRPr>
            </a:lvl1pPr>
          </a:lstStyle>
          <a:p>
            <a:pPr/>
            <a:r>
              <a:t>Title Text</a:t>
            </a:r>
          </a:p>
        </p:txBody>
      </p:sp>
      <p:sp>
        <p:nvSpPr>
          <p:cNvPr id="35" name="Slide Number"/>
          <p:cNvSpPr txBox="1"/>
          <p:nvPr>
            <p:ph type="sldNum" sz="quarter" idx="2"/>
          </p:nvPr>
        </p:nvSpPr>
        <p:spPr>
          <a:xfrm>
            <a:off x="14627859" y="12344400"/>
            <a:ext cx="5683675" cy="7366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White - Top &amp; Bottom Graphic">
    <p:spTree>
      <p:nvGrpSpPr>
        <p:cNvPr id="1" name=""/>
        <p:cNvGrpSpPr/>
        <p:nvPr/>
      </p:nvGrpSpPr>
      <p:grpSpPr>
        <a:xfrm>
          <a:off x="0" y="0"/>
          <a:ext cx="0" cy="0"/>
          <a:chOff x="0" y="0"/>
          <a:chExt cx="0" cy="0"/>
        </a:xfrm>
      </p:grpSpPr>
      <p:sp>
        <p:nvSpPr>
          <p:cNvPr id="42" name="Title Text"/>
          <p:cNvSpPr txBox="1"/>
          <p:nvPr>
            <p:ph type="title"/>
          </p:nvPr>
        </p:nvSpPr>
        <p:spPr>
          <a:prstGeom prst="rect">
            <a:avLst/>
          </a:prstGeom>
        </p:spPr>
        <p:txBody>
          <a:bodyPr/>
          <a:lstStyle/>
          <a:p>
            <a:pPr/>
            <a:r>
              <a:t>Title Text</a:t>
            </a:r>
          </a:p>
        </p:txBody>
      </p:sp>
      <p:sp>
        <p:nvSpPr>
          <p:cNvPr id="4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4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White - Bottom Graphic">
    <p:spTree>
      <p:nvGrpSpPr>
        <p:cNvPr id="1" name=""/>
        <p:cNvGrpSpPr/>
        <p:nvPr/>
      </p:nvGrpSpPr>
      <p:grpSpPr>
        <a:xfrm>
          <a:off x="0" y="0"/>
          <a:ext cx="0" cy="0"/>
          <a:chOff x="0" y="0"/>
          <a:chExt cx="0" cy="0"/>
        </a:xfrm>
      </p:grpSpPr>
      <p:sp>
        <p:nvSpPr>
          <p:cNvPr id="51" name="Rectangle 5"/>
          <p:cNvSpPr/>
          <p:nvPr/>
        </p:nvSpPr>
        <p:spPr>
          <a:xfrm>
            <a:off x="12700" y="0"/>
            <a:ext cx="24377650" cy="13716000"/>
          </a:xfrm>
          <a:prstGeom prst="rect">
            <a:avLst/>
          </a:prstGeom>
          <a:solidFill>
            <a:srgbClr val="000000"/>
          </a:solidFill>
          <a:ln w="12700">
            <a:miter lim="400000"/>
          </a:ln>
        </p:spPr>
        <p:txBody>
          <a:bodyPr tIns="91439" bIns="91439" anchor="ctr"/>
          <a:lstStyle/>
          <a:p>
            <a:pPr algn="ctr" defTabSz="1651000">
              <a:defRPr sz="7200">
                <a:solidFill>
                  <a:srgbClr val="FFFFFF"/>
                </a:solidFill>
              </a:defRPr>
            </a:pPr>
          </a:p>
        </p:txBody>
      </p:sp>
      <p:pic>
        <p:nvPicPr>
          <p:cNvPr id="52" name="Picture 12" descr="Picture 12"/>
          <p:cNvPicPr>
            <a:picLocks noChangeAspect="1"/>
          </p:cNvPicPr>
          <p:nvPr/>
        </p:nvPicPr>
        <p:blipFill>
          <a:blip r:embed="rId2">
            <a:extLst/>
          </a:blip>
          <a:srcRect l="280" t="2453" r="10552" b="8377"/>
          <a:stretch>
            <a:fillRect/>
          </a:stretch>
        </p:blipFill>
        <p:spPr>
          <a:xfrm>
            <a:off x="-6252" y="-1829"/>
            <a:ext cx="24396602" cy="13723088"/>
          </a:xfrm>
          <a:prstGeom prst="rect">
            <a:avLst/>
          </a:prstGeom>
          <a:ln w="12700">
            <a:miter lim="400000"/>
          </a:ln>
        </p:spPr>
      </p:pic>
      <p:sp>
        <p:nvSpPr>
          <p:cNvPr id="53" name="Rectangle 5"/>
          <p:cNvSpPr/>
          <p:nvPr/>
        </p:nvSpPr>
        <p:spPr>
          <a:xfrm>
            <a:off x="12700" y="451259"/>
            <a:ext cx="24377650" cy="12433470"/>
          </a:xfrm>
          <a:prstGeom prst="rect">
            <a:avLst/>
          </a:prstGeom>
          <a:solidFill>
            <a:srgbClr val="FFFFFF"/>
          </a:solidFill>
          <a:ln w="12700">
            <a:miter lim="400000"/>
          </a:ln>
        </p:spPr>
        <p:txBody>
          <a:bodyPr tIns="91439" bIns="91439" anchor="ctr"/>
          <a:lstStyle/>
          <a:p>
            <a:pPr algn="ctr" defTabSz="1651000">
              <a:defRPr sz="7200">
                <a:solidFill>
                  <a:srgbClr val="FFFFFF"/>
                </a:solidFill>
              </a:defRPr>
            </a:pPr>
          </a:p>
        </p:txBody>
      </p:sp>
      <p:pic>
        <p:nvPicPr>
          <p:cNvPr id="54" name="Picture 9" descr="Picture 9"/>
          <p:cNvPicPr>
            <a:picLocks noChangeAspect="1"/>
          </p:cNvPicPr>
          <p:nvPr/>
        </p:nvPicPr>
        <p:blipFill>
          <a:blip r:embed="rId3">
            <a:extLst/>
          </a:blip>
          <a:stretch>
            <a:fillRect/>
          </a:stretch>
        </p:blipFill>
        <p:spPr>
          <a:xfrm>
            <a:off x="23406093" y="13057750"/>
            <a:ext cx="374817" cy="516111"/>
          </a:xfrm>
          <a:prstGeom prst="rect">
            <a:avLst/>
          </a:prstGeom>
          <a:ln w="12700">
            <a:miter lim="400000"/>
          </a:ln>
        </p:spPr>
      </p:pic>
      <p:sp>
        <p:nvSpPr>
          <p:cNvPr id="55"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2019 Adobe.  All Rights Reserved.  Adobe Confidential.</a:t>
            </a:r>
          </a:p>
        </p:txBody>
      </p:sp>
      <p:sp>
        <p:nvSpPr>
          <p:cNvPr id="56" name="Rectangle 7"/>
          <p:cNvSpPr/>
          <p:nvPr/>
        </p:nvSpPr>
        <p:spPr>
          <a:xfrm>
            <a:off x="-12705" y="-1"/>
            <a:ext cx="24409410" cy="12884154"/>
          </a:xfrm>
          <a:prstGeom prst="rect">
            <a:avLst/>
          </a:prstGeom>
          <a:solidFill>
            <a:srgbClr val="FFFFFF"/>
          </a:solidFill>
          <a:ln w="12700">
            <a:miter lim="400000"/>
          </a:ln>
        </p:spPr>
        <p:txBody>
          <a:bodyPr tIns="91439" bIns="91439" anchor="ctr"/>
          <a:lstStyle/>
          <a:p>
            <a:pPr algn="ctr">
              <a:defRPr>
                <a:solidFill>
                  <a:srgbClr val="FFFFFF"/>
                </a:solidFill>
              </a:defRPr>
            </a:pPr>
          </a:p>
        </p:txBody>
      </p:sp>
      <p:sp>
        <p:nvSpPr>
          <p:cNvPr id="57" name="Title Text"/>
          <p:cNvSpPr txBox="1"/>
          <p:nvPr>
            <p:ph type="title"/>
          </p:nvPr>
        </p:nvSpPr>
        <p:spPr>
          <a:prstGeom prst="rect">
            <a:avLst/>
          </a:prstGeom>
        </p:spPr>
        <p:txBody>
          <a:bodyPr/>
          <a:lstStyle/>
          <a:p>
            <a:pPr/>
            <a:r>
              <a:t>Title Text</a:t>
            </a:r>
          </a:p>
        </p:txBody>
      </p:sp>
      <p:sp>
        <p:nvSpPr>
          <p:cNvPr id="5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9" name="Slide Number"/>
          <p:cNvSpPr txBox="1"/>
          <p:nvPr>
            <p:ph type="sldNum" sz="quarter" idx="2"/>
          </p:nvPr>
        </p:nvSpPr>
        <p:spPr>
          <a:prstGeom prst="rect">
            <a:avLst/>
          </a:prstGeom>
        </p:spPr>
        <p:txBody>
          <a:bodyPr/>
          <a:lstStyle/>
          <a:p>
            <a:pPr/>
            <a:fld id="{86CB4B4D-7CA3-9044-876B-883B54F8677D}" type="slidenum"/>
          </a:p>
        </p:txBody>
      </p:sp>
      <p:pic>
        <p:nvPicPr>
          <p:cNvPr id="60" name="Image" descr="Image"/>
          <p:cNvPicPr>
            <a:picLocks noChangeAspect="1"/>
          </p:cNvPicPr>
          <p:nvPr/>
        </p:nvPicPr>
        <p:blipFill>
          <a:blip r:embed="rId4">
            <a:extLst/>
          </a:blip>
          <a:stretch>
            <a:fillRect/>
          </a:stretch>
        </p:blipFill>
        <p:spPr>
          <a:xfrm>
            <a:off x="21702407" y="13057750"/>
            <a:ext cx="1252996" cy="516111"/>
          </a:xfrm>
          <a:prstGeom prst="rect">
            <a:avLst/>
          </a:prstGeom>
          <a:ln w="12700">
            <a:miter lim="400000"/>
          </a:ln>
        </p:spPr>
      </p:pic>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White - No Graphic">
    <p:spTree>
      <p:nvGrpSpPr>
        <p:cNvPr id="1" name=""/>
        <p:cNvGrpSpPr/>
        <p:nvPr/>
      </p:nvGrpSpPr>
      <p:grpSpPr>
        <a:xfrm>
          <a:off x="0" y="0"/>
          <a:ext cx="0" cy="0"/>
          <a:chOff x="0" y="0"/>
          <a:chExt cx="0" cy="0"/>
        </a:xfrm>
      </p:grpSpPr>
      <p:sp>
        <p:nvSpPr>
          <p:cNvPr id="67" name="Title Text"/>
          <p:cNvSpPr txBox="1"/>
          <p:nvPr>
            <p:ph type="title"/>
          </p:nvPr>
        </p:nvSpPr>
        <p:spPr>
          <a:prstGeom prst="rect">
            <a:avLst/>
          </a:prstGeom>
        </p:spPr>
        <p:txBody>
          <a:bodyPr/>
          <a:lstStyle/>
          <a:p>
            <a:pPr/>
            <a:r>
              <a:t>Title Text</a:t>
            </a:r>
          </a:p>
        </p:txBody>
      </p:sp>
      <p:sp>
        <p:nvSpPr>
          <p:cNvPr id="68"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69" name="Slide Number"/>
          <p:cNvSpPr txBox="1"/>
          <p:nvPr>
            <p:ph type="sldNum" sz="quarter" idx="2"/>
          </p:nvPr>
        </p:nvSpPr>
        <p:spPr>
          <a:prstGeom prst="rect">
            <a:avLst/>
          </a:prstGeom>
        </p:spPr>
        <p:txBody>
          <a:bodyPr/>
          <a:lstStyle>
            <a:lvl1pPr>
              <a:defRPr>
                <a:solidFill>
                  <a:srgbClr val="404040"/>
                </a:solidFill>
              </a:defRPr>
            </a:lvl1pPr>
          </a:lstStyle>
          <a:p>
            <a:pPr/>
            <a:fld id="{86CB4B4D-7CA3-9044-876B-883B54F8677D}" type="slidenum"/>
          </a:p>
        </p:txBody>
      </p:sp>
      <p:sp>
        <p:nvSpPr>
          <p:cNvPr id="70"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404040"/>
                </a:solidFill>
              </a:defRPr>
            </a:lvl1pPr>
          </a:lstStyle>
          <a:p>
            <a:pPr/>
            <a:r>
              <a:t>© 2019 Adobe.  All Rights Reserved.  Adobe Confidential.</a:t>
            </a:r>
          </a:p>
        </p:txBody>
      </p:sp>
      <p:pic>
        <p:nvPicPr>
          <p:cNvPr id="71" name="Picture 10" descr="Picture 10"/>
          <p:cNvPicPr>
            <a:picLocks noChangeAspect="1"/>
          </p:cNvPicPr>
          <p:nvPr/>
        </p:nvPicPr>
        <p:blipFill>
          <a:blip r:embed="rId2">
            <a:extLst/>
          </a:blip>
          <a:stretch>
            <a:fillRect/>
          </a:stretch>
        </p:blipFill>
        <p:spPr>
          <a:xfrm>
            <a:off x="23406093" y="13057750"/>
            <a:ext cx="374817" cy="516111"/>
          </a:xfrm>
          <a:prstGeom prst="rect">
            <a:avLst/>
          </a:prstGeom>
          <a:ln w="12700">
            <a:miter lim="400000"/>
          </a:ln>
        </p:spPr>
      </p:pic>
      <p:pic>
        <p:nvPicPr>
          <p:cNvPr id="72" name="Image" descr="Image"/>
          <p:cNvPicPr>
            <a:picLocks noChangeAspect="1"/>
          </p:cNvPicPr>
          <p:nvPr/>
        </p:nvPicPr>
        <p:blipFill>
          <a:blip r:embed="rId3">
            <a:extLst/>
          </a:blip>
          <a:stretch>
            <a:fillRect/>
          </a:stretch>
        </p:blipFill>
        <p:spPr>
          <a:xfrm>
            <a:off x="21606927" y="13056048"/>
            <a:ext cx="1260290" cy="519516"/>
          </a:xfrm>
          <a:prstGeom prst="rect">
            <a:avLst/>
          </a:prstGeom>
          <a:ln w="12700">
            <a:miter lim="400000"/>
          </a:ln>
        </p:spPr>
      </p:pic>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ay - Top &amp; Bottom Graphic">
    <p:spTree>
      <p:nvGrpSpPr>
        <p:cNvPr id="1" name=""/>
        <p:cNvGrpSpPr/>
        <p:nvPr/>
      </p:nvGrpSpPr>
      <p:grpSpPr>
        <a:xfrm>
          <a:off x="0" y="0"/>
          <a:ext cx="0" cy="0"/>
          <a:chOff x="0" y="0"/>
          <a:chExt cx="0" cy="0"/>
        </a:xfrm>
      </p:grpSpPr>
      <p:sp>
        <p:nvSpPr>
          <p:cNvPr id="79" name="Rectangle 5"/>
          <p:cNvSpPr/>
          <p:nvPr/>
        </p:nvSpPr>
        <p:spPr>
          <a:xfrm>
            <a:off x="12700" y="0"/>
            <a:ext cx="24377650" cy="13716000"/>
          </a:xfrm>
          <a:prstGeom prst="rect">
            <a:avLst/>
          </a:prstGeom>
          <a:solidFill>
            <a:srgbClr val="000000"/>
          </a:solidFill>
          <a:ln w="12700">
            <a:miter lim="400000"/>
          </a:ln>
        </p:spPr>
        <p:txBody>
          <a:bodyPr tIns="91439" bIns="91439" anchor="ctr"/>
          <a:lstStyle/>
          <a:p>
            <a:pPr algn="ctr" defTabSz="1651000">
              <a:defRPr sz="7200">
                <a:solidFill>
                  <a:srgbClr val="FFFFFF"/>
                </a:solidFill>
              </a:defRPr>
            </a:pPr>
          </a:p>
        </p:txBody>
      </p:sp>
      <p:pic>
        <p:nvPicPr>
          <p:cNvPr id="80" name="Picture 12" descr="Picture 12"/>
          <p:cNvPicPr>
            <a:picLocks noChangeAspect="1"/>
          </p:cNvPicPr>
          <p:nvPr/>
        </p:nvPicPr>
        <p:blipFill>
          <a:blip r:embed="rId2">
            <a:extLst/>
          </a:blip>
          <a:srcRect l="280" t="2453" r="10552" b="8378"/>
          <a:stretch>
            <a:fillRect/>
          </a:stretch>
        </p:blipFill>
        <p:spPr>
          <a:xfrm>
            <a:off x="-6301" y="-1843"/>
            <a:ext cx="24396651" cy="13723116"/>
          </a:xfrm>
          <a:prstGeom prst="rect">
            <a:avLst/>
          </a:prstGeom>
          <a:ln w="12700">
            <a:miter lim="400000"/>
          </a:ln>
        </p:spPr>
      </p:pic>
      <p:sp>
        <p:nvSpPr>
          <p:cNvPr id="81" name="Rectangle 5"/>
          <p:cNvSpPr/>
          <p:nvPr/>
        </p:nvSpPr>
        <p:spPr>
          <a:xfrm>
            <a:off x="12700" y="451259"/>
            <a:ext cx="24377650" cy="12433470"/>
          </a:xfrm>
          <a:prstGeom prst="rect">
            <a:avLst/>
          </a:prstGeom>
          <a:solidFill>
            <a:srgbClr val="FFFFFF"/>
          </a:solidFill>
          <a:ln w="12700">
            <a:miter lim="400000"/>
          </a:ln>
        </p:spPr>
        <p:txBody>
          <a:bodyPr tIns="91439" bIns="91439" anchor="ctr"/>
          <a:lstStyle/>
          <a:p>
            <a:pPr algn="ctr" defTabSz="1651000">
              <a:defRPr sz="7200">
                <a:solidFill>
                  <a:srgbClr val="FFFFFF"/>
                </a:solidFill>
              </a:defRPr>
            </a:pPr>
          </a:p>
        </p:txBody>
      </p:sp>
      <p:pic>
        <p:nvPicPr>
          <p:cNvPr id="82" name="Picture 9" descr="Picture 9"/>
          <p:cNvPicPr>
            <a:picLocks noChangeAspect="1"/>
          </p:cNvPicPr>
          <p:nvPr/>
        </p:nvPicPr>
        <p:blipFill>
          <a:blip r:embed="rId3">
            <a:extLst/>
          </a:blip>
          <a:stretch>
            <a:fillRect/>
          </a:stretch>
        </p:blipFill>
        <p:spPr>
          <a:xfrm>
            <a:off x="23406093" y="13057750"/>
            <a:ext cx="374817" cy="516111"/>
          </a:xfrm>
          <a:prstGeom prst="rect">
            <a:avLst/>
          </a:prstGeom>
          <a:ln w="12700">
            <a:miter lim="400000"/>
          </a:ln>
        </p:spPr>
      </p:pic>
      <p:sp>
        <p:nvSpPr>
          <p:cNvPr id="83"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2019 Adobe.  All Rights Reserved.  Adobe Confidential.</a:t>
            </a:r>
          </a:p>
        </p:txBody>
      </p:sp>
      <p:sp>
        <p:nvSpPr>
          <p:cNvPr id="84" name="Rectangle 5"/>
          <p:cNvSpPr/>
          <p:nvPr/>
        </p:nvSpPr>
        <p:spPr>
          <a:xfrm>
            <a:off x="-6350" y="451259"/>
            <a:ext cx="24396700" cy="12433470"/>
          </a:xfrm>
          <a:prstGeom prst="rect">
            <a:avLst/>
          </a:prstGeom>
          <a:solidFill>
            <a:srgbClr val="5D676A"/>
          </a:solidFill>
          <a:ln w="12700">
            <a:miter lim="400000"/>
          </a:ln>
        </p:spPr>
        <p:txBody>
          <a:bodyPr tIns="91439" bIns="91439" anchor="ctr"/>
          <a:lstStyle/>
          <a:p>
            <a:pPr algn="ctr" defTabSz="1651000">
              <a:defRPr sz="7200">
                <a:solidFill>
                  <a:srgbClr val="FFFFFF"/>
                </a:solidFill>
              </a:defRPr>
            </a:pPr>
          </a:p>
        </p:txBody>
      </p:sp>
      <p:sp>
        <p:nvSpPr>
          <p:cNvPr id="85"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86" name="Body Level One…"/>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87" name="Slide Number"/>
          <p:cNvSpPr txBox="1"/>
          <p:nvPr>
            <p:ph type="sldNum" sz="quarter" idx="2"/>
          </p:nvPr>
        </p:nvSpPr>
        <p:spPr>
          <a:prstGeom prst="rect">
            <a:avLst/>
          </a:prstGeom>
        </p:spPr>
        <p:txBody>
          <a:bodyPr/>
          <a:lstStyle/>
          <a:p>
            <a:pPr/>
            <a:fld id="{86CB4B4D-7CA3-9044-876B-883B54F8677D}" type="slidenum"/>
          </a:p>
        </p:txBody>
      </p:sp>
      <p:pic>
        <p:nvPicPr>
          <p:cNvPr id="88" name="Image" descr="Image"/>
          <p:cNvPicPr>
            <a:picLocks noChangeAspect="1"/>
          </p:cNvPicPr>
          <p:nvPr/>
        </p:nvPicPr>
        <p:blipFill>
          <a:blip r:embed="rId4">
            <a:extLst/>
          </a:blip>
          <a:stretch>
            <a:fillRect/>
          </a:stretch>
        </p:blipFill>
        <p:spPr>
          <a:xfrm>
            <a:off x="21702407" y="13057750"/>
            <a:ext cx="1252996" cy="516111"/>
          </a:xfrm>
          <a:prstGeom prst="rect">
            <a:avLst/>
          </a:prstGeom>
          <a:ln w="12700">
            <a:miter lim="400000"/>
          </a:ln>
        </p:spPr>
      </p:pic>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ay - Bottom Graphic">
    <p:spTree>
      <p:nvGrpSpPr>
        <p:cNvPr id="1" name=""/>
        <p:cNvGrpSpPr/>
        <p:nvPr/>
      </p:nvGrpSpPr>
      <p:grpSpPr>
        <a:xfrm>
          <a:off x="0" y="0"/>
          <a:ext cx="0" cy="0"/>
          <a:chOff x="0" y="0"/>
          <a:chExt cx="0" cy="0"/>
        </a:xfrm>
      </p:grpSpPr>
      <p:sp>
        <p:nvSpPr>
          <p:cNvPr id="95" name="Rectangle 5"/>
          <p:cNvSpPr/>
          <p:nvPr/>
        </p:nvSpPr>
        <p:spPr>
          <a:xfrm>
            <a:off x="12700" y="0"/>
            <a:ext cx="24377650" cy="13716000"/>
          </a:xfrm>
          <a:prstGeom prst="rect">
            <a:avLst/>
          </a:prstGeom>
          <a:solidFill>
            <a:srgbClr val="000000"/>
          </a:solidFill>
          <a:ln w="12700">
            <a:miter lim="400000"/>
          </a:ln>
        </p:spPr>
        <p:txBody>
          <a:bodyPr tIns="91439" bIns="91439" anchor="ctr"/>
          <a:lstStyle/>
          <a:p>
            <a:pPr algn="ctr" defTabSz="1651000">
              <a:defRPr sz="7200">
                <a:solidFill>
                  <a:srgbClr val="FFFFFF"/>
                </a:solidFill>
              </a:defRPr>
            </a:pPr>
          </a:p>
        </p:txBody>
      </p:sp>
      <p:pic>
        <p:nvPicPr>
          <p:cNvPr id="96" name="Picture 12" descr="Picture 12"/>
          <p:cNvPicPr>
            <a:picLocks noChangeAspect="1"/>
          </p:cNvPicPr>
          <p:nvPr/>
        </p:nvPicPr>
        <p:blipFill>
          <a:blip r:embed="rId2">
            <a:extLst/>
          </a:blip>
          <a:srcRect l="280" t="2453" r="10552" b="8377"/>
          <a:stretch>
            <a:fillRect/>
          </a:stretch>
        </p:blipFill>
        <p:spPr>
          <a:xfrm>
            <a:off x="-6500" y="-1898"/>
            <a:ext cx="24396850" cy="13723227"/>
          </a:xfrm>
          <a:prstGeom prst="rect">
            <a:avLst/>
          </a:prstGeom>
          <a:ln w="12700">
            <a:miter lim="400000"/>
          </a:ln>
        </p:spPr>
      </p:pic>
      <p:sp>
        <p:nvSpPr>
          <p:cNvPr id="97" name="Rectangle 5"/>
          <p:cNvSpPr/>
          <p:nvPr/>
        </p:nvSpPr>
        <p:spPr>
          <a:xfrm>
            <a:off x="12700" y="451259"/>
            <a:ext cx="24377650" cy="12433470"/>
          </a:xfrm>
          <a:prstGeom prst="rect">
            <a:avLst/>
          </a:prstGeom>
          <a:solidFill>
            <a:srgbClr val="FFFFFF"/>
          </a:solidFill>
          <a:ln w="12700">
            <a:miter lim="400000"/>
          </a:ln>
        </p:spPr>
        <p:txBody>
          <a:bodyPr tIns="91439" bIns="91439" anchor="ctr"/>
          <a:lstStyle/>
          <a:p>
            <a:pPr algn="ctr" defTabSz="1651000">
              <a:defRPr sz="7200">
                <a:solidFill>
                  <a:srgbClr val="FFFFFF"/>
                </a:solidFill>
              </a:defRPr>
            </a:pPr>
          </a:p>
        </p:txBody>
      </p:sp>
      <p:pic>
        <p:nvPicPr>
          <p:cNvPr id="98" name="Picture 9" descr="Picture 9"/>
          <p:cNvPicPr>
            <a:picLocks noChangeAspect="1"/>
          </p:cNvPicPr>
          <p:nvPr/>
        </p:nvPicPr>
        <p:blipFill>
          <a:blip r:embed="rId3">
            <a:extLst/>
          </a:blip>
          <a:stretch>
            <a:fillRect/>
          </a:stretch>
        </p:blipFill>
        <p:spPr>
          <a:xfrm>
            <a:off x="23406093" y="13057750"/>
            <a:ext cx="374817" cy="516111"/>
          </a:xfrm>
          <a:prstGeom prst="rect">
            <a:avLst/>
          </a:prstGeom>
          <a:ln w="12700">
            <a:miter lim="400000"/>
          </a:ln>
        </p:spPr>
      </p:pic>
      <p:sp>
        <p:nvSpPr>
          <p:cNvPr id="99"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2019 Adobe.  All Rights Reserved.  Adobe Confidential.</a:t>
            </a:r>
          </a:p>
        </p:txBody>
      </p:sp>
      <p:sp>
        <p:nvSpPr>
          <p:cNvPr id="100" name="Rectangle 11"/>
          <p:cNvSpPr/>
          <p:nvPr/>
        </p:nvSpPr>
        <p:spPr>
          <a:xfrm>
            <a:off x="-12705" y="-1"/>
            <a:ext cx="24409410" cy="12884154"/>
          </a:xfrm>
          <a:prstGeom prst="rect">
            <a:avLst/>
          </a:prstGeom>
          <a:solidFill>
            <a:srgbClr val="5D676A"/>
          </a:solidFill>
          <a:ln w="12700">
            <a:miter lim="400000"/>
          </a:ln>
        </p:spPr>
        <p:txBody>
          <a:bodyPr tIns="91439" bIns="91439" anchor="ctr"/>
          <a:lstStyle/>
          <a:p>
            <a:pPr algn="ctr">
              <a:defRPr>
                <a:solidFill>
                  <a:srgbClr val="FFFFFF"/>
                </a:solidFill>
              </a:defRPr>
            </a:pPr>
          </a:p>
        </p:txBody>
      </p:sp>
      <p:sp>
        <p:nvSpPr>
          <p:cNvPr id="101"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102" name="Body Level One…"/>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pic>
        <p:nvPicPr>
          <p:cNvPr id="104" name="Image" descr="Image"/>
          <p:cNvPicPr>
            <a:picLocks noChangeAspect="1"/>
          </p:cNvPicPr>
          <p:nvPr/>
        </p:nvPicPr>
        <p:blipFill>
          <a:blip r:embed="rId4">
            <a:extLst/>
          </a:blip>
          <a:stretch>
            <a:fillRect/>
          </a:stretch>
        </p:blipFill>
        <p:spPr>
          <a:xfrm>
            <a:off x="21702407" y="13057750"/>
            <a:ext cx="1252996" cy="516111"/>
          </a:xfrm>
          <a:prstGeom prst="rect">
            <a:avLst/>
          </a:prstGeom>
          <a:ln w="12700">
            <a:miter lim="400000"/>
          </a:ln>
        </p:spPr>
      </p:pic>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Gray - No Graphic">
    <p:spTree>
      <p:nvGrpSpPr>
        <p:cNvPr id="1" name=""/>
        <p:cNvGrpSpPr/>
        <p:nvPr/>
      </p:nvGrpSpPr>
      <p:grpSpPr>
        <a:xfrm>
          <a:off x="0" y="0"/>
          <a:ext cx="0" cy="0"/>
          <a:chOff x="0" y="0"/>
          <a:chExt cx="0" cy="0"/>
        </a:xfrm>
      </p:grpSpPr>
      <p:sp>
        <p:nvSpPr>
          <p:cNvPr id="111" name="Rectangle 5"/>
          <p:cNvSpPr/>
          <p:nvPr/>
        </p:nvSpPr>
        <p:spPr>
          <a:xfrm>
            <a:off x="-6350" y="0"/>
            <a:ext cx="24396700" cy="13716000"/>
          </a:xfrm>
          <a:prstGeom prst="rect">
            <a:avLst/>
          </a:prstGeom>
          <a:solidFill>
            <a:srgbClr val="5D676A"/>
          </a:solidFill>
          <a:ln w="12700">
            <a:miter lim="400000"/>
          </a:ln>
        </p:spPr>
        <p:txBody>
          <a:bodyPr tIns="91439" bIns="91439" anchor="ctr"/>
          <a:lstStyle/>
          <a:p>
            <a:pPr algn="ctr" defTabSz="1651000">
              <a:defRPr sz="7200">
                <a:solidFill>
                  <a:srgbClr val="FFFFFF"/>
                </a:solidFill>
              </a:defRPr>
            </a:pPr>
          </a:p>
        </p:txBody>
      </p:sp>
      <p:sp>
        <p:nvSpPr>
          <p:cNvPr id="112"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113" name="Body Level One…"/>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14" name="Slide Number"/>
          <p:cNvSpPr txBox="1"/>
          <p:nvPr>
            <p:ph type="sldNum" sz="quarter" idx="2"/>
          </p:nvPr>
        </p:nvSpPr>
        <p:spPr>
          <a:prstGeom prst="rect">
            <a:avLst/>
          </a:prstGeom>
        </p:spPr>
        <p:txBody>
          <a:bodyPr/>
          <a:lstStyle/>
          <a:p>
            <a:pPr/>
            <a:fld id="{86CB4B4D-7CA3-9044-876B-883B54F8677D}" type="slidenum"/>
          </a:p>
        </p:txBody>
      </p:sp>
      <p:pic>
        <p:nvPicPr>
          <p:cNvPr id="115" name="Picture 8" descr="Picture 8"/>
          <p:cNvPicPr>
            <a:picLocks noChangeAspect="1"/>
          </p:cNvPicPr>
          <p:nvPr/>
        </p:nvPicPr>
        <p:blipFill>
          <a:blip r:embed="rId2">
            <a:extLst/>
          </a:blip>
          <a:stretch>
            <a:fillRect/>
          </a:stretch>
        </p:blipFill>
        <p:spPr>
          <a:xfrm>
            <a:off x="23406093" y="13057750"/>
            <a:ext cx="374817" cy="516111"/>
          </a:xfrm>
          <a:prstGeom prst="rect">
            <a:avLst/>
          </a:prstGeom>
          <a:ln w="12700">
            <a:miter lim="400000"/>
          </a:ln>
        </p:spPr>
      </p:pic>
      <p:sp>
        <p:nvSpPr>
          <p:cNvPr id="116"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2019 Adobe.  All Rights Reserved.  Adobe Confidential.</a:t>
            </a:r>
          </a:p>
        </p:txBody>
      </p:sp>
      <p:pic>
        <p:nvPicPr>
          <p:cNvPr id="117" name="Image" descr="Image"/>
          <p:cNvPicPr>
            <a:picLocks noChangeAspect="1"/>
          </p:cNvPicPr>
          <p:nvPr/>
        </p:nvPicPr>
        <p:blipFill>
          <a:blip r:embed="rId3">
            <a:extLst/>
          </a:blip>
          <a:stretch>
            <a:fillRect/>
          </a:stretch>
        </p:blipFill>
        <p:spPr>
          <a:xfrm>
            <a:off x="21606927" y="13056048"/>
            <a:ext cx="1260290" cy="519516"/>
          </a:xfrm>
          <a:prstGeom prst="rect">
            <a:avLst/>
          </a:prstGeom>
          <a:ln w="12700">
            <a:miter lim="400000"/>
          </a:ln>
        </p:spPr>
      </p:pic>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ck - Top &amp; Bottom Graphic">
    <p:spTree>
      <p:nvGrpSpPr>
        <p:cNvPr id="1" name=""/>
        <p:cNvGrpSpPr/>
        <p:nvPr/>
      </p:nvGrpSpPr>
      <p:grpSpPr>
        <a:xfrm>
          <a:off x="0" y="0"/>
          <a:ext cx="0" cy="0"/>
          <a:chOff x="0" y="0"/>
          <a:chExt cx="0" cy="0"/>
        </a:xfrm>
      </p:grpSpPr>
      <p:sp>
        <p:nvSpPr>
          <p:cNvPr id="124" name="Rectangle 5"/>
          <p:cNvSpPr/>
          <p:nvPr/>
        </p:nvSpPr>
        <p:spPr>
          <a:xfrm>
            <a:off x="12700" y="0"/>
            <a:ext cx="24377650" cy="13716000"/>
          </a:xfrm>
          <a:prstGeom prst="rect">
            <a:avLst/>
          </a:prstGeom>
          <a:solidFill>
            <a:srgbClr val="000000"/>
          </a:solidFill>
          <a:ln w="12700">
            <a:miter lim="400000"/>
          </a:ln>
        </p:spPr>
        <p:txBody>
          <a:bodyPr tIns="91439" bIns="91439" anchor="ctr"/>
          <a:lstStyle/>
          <a:p>
            <a:pPr algn="ctr" defTabSz="1651000">
              <a:defRPr sz="7200">
                <a:solidFill>
                  <a:srgbClr val="FFFFFF"/>
                </a:solidFill>
              </a:defRPr>
            </a:pPr>
          </a:p>
        </p:txBody>
      </p:sp>
      <p:pic>
        <p:nvPicPr>
          <p:cNvPr id="125" name="Picture 12" descr="Picture 12"/>
          <p:cNvPicPr>
            <a:picLocks noChangeAspect="1"/>
          </p:cNvPicPr>
          <p:nvPr/>
        </p:nvPicPr>
        <p:blipFill>
          <a:blip r:embed="rId2">
            <a:extLst/>
          </a:blip>
          <a:srcRect l="280" t="2453" r="10552" b="8377"/>
          <a:stretch>
            <a:fillRect/>
          </a:stretch>
        </p:blipFill>
        <p:spPr>
          <a:xfrm>
            <a:off x="-6500" y="-1898"/>
            <a:ext cx="24396850" cy="13723227"/>
          </a:xfrm>
          <a:prstGeom prst="rect">
            <a:avLst/>
          </a:prstGeom>
          <a:ln w="12700">
            <a:miter lim="400000"/>
          </a:ln>
        </p:spPr>
      </p:pic>
      <p:sp>
        <p:nvSpPr>
          <p:cNvPr id="126" name="Rectangle 5"/>
          <p:cNvSpPr/>
          <p:nvPr/>
        </p:nvSpPr>
        <p:spPr>
          <a:xfrm>
            <a:off x="12700" y="451259"/>
            <a:ext cx="24377650" cy="12433470"/>
          </a:xfrm>
          <a:prstGeom prst="rect">
            <a:avLst/>
          </a:prstGeom>
          <a:solidFill>
            <a:srgbClr val="FFFFFF"/>
          </a:solidFill>
          <a:ln w="12700">
            <a:miter lim="400000"/>
          </a:ln>
        </p:spPr>
        <p:txBody>
          <a:bodyPr tIns="91439" bIns="91439" anchor="ctr"/>
          <a:lstStyle/>
          <a:p>
            <a:pPr algn="ctr" defTabSz="1651000">
              <a:defRPr sz="7200">
                <a:solidFill>
                  <a:srgbClr val="FFFFFF"/>
                </a:solidFill>
              </a:defRPr>
            </a:pPr>
          </a:p>
        </p:txBody>
      </p:sp>
      <p:pic>
        <p:nvPicPr>
          <p:cNvPr id="127" name="Picture 9" descr="Picture 9"/>
          <p:cNvPicPr>
            <a:picLocks noChangeAspect="1"/>
          </p:cNvPicPr>
          <p:nvPr/>
        </p:nvPicPr>
        <p:blipFill>
          <a:blip r:embed="rId3">
            <a:extLst/>
          </a:blip>
          <a:stretch>
            <a:fillRect/>
          </a:stretch>
        </p:blipFill>
        <p:spPr>
          <a:xfrm>
            <a:off x="23406093" y="13057750"/>
            <a:ext cx="374817" cy="516111"/>
          </a:xfrm>
          <a:prstGeom prst="rect">
            <a:avLst/>
          </a:prstGeom>
          <a:ln w="12700">
            <a:miter lim="400000"/>
          </a:ln>
        </p:spPr>
      </p:pic>
      <p:sp>
        <p:nvSpPr>
          <p:cNvPr id="128"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2019 Adobe &amp; Université Laval</a:t>
            </a:r>
          </a:p>
        </p:txBody>
      </p:sp>
      <p:sp>
        <p:nvSpPr>
          <p:cNvPr id="129" name="Rectangle 5"/>
          <p:cNvSpPr/>
          <p:nvPr/>
        </p:nvSpPr>
        <p:spPr>
          <a:xfrm>
            <a:off x="-6602" y="451259"/>
            <a:ext cx="24397205" cy="12433470"/>
          </a:xfrm>
          <a:prstGeom prst="rect">
            <a:avLst/>
          </a:prstGeom>
          <a:solidFill>
            <a:srgbClr val="000000"/>
          </a:solidFill>
          <a:ln w="12700">
            <a:miter lim="400000"/>
          </a:ln>
        </p:spPr>
        <p:txBody>
          <a:bodyPr tIns="91439" bIns="91439" anchor="ctr"/>
          <a:lstStyle/>
          <a:p>
            <a:pPr algn="ctr" defTabSz="1651000">
              <a:defRPr sz="7200">
                <a:solidFill>
                  <a:srgbClr val="FFFFFF"/>
                </a:solidFill>
              </a:defRPr>
            </a:pPr>
          </a:p>
        </p:txBody>
      </p:sp>
      <p:sp>
        <p:nvSpPr>
          <p:cNvPr id="130" name="Title Text"/>
          <p:cNvSpPr txBox="1"/>
          <p:nvPr>
            <p:ph type="title"/>
          </p:nvPr>
        </p:nvSpPr>
        <p:spPr>
          <a:prstGeom prst="rect">
            <a:avLst/>
          </a:prstGeom>
        </p:spPr>
        <p:txBody>
          <a:bodyPr/>
          <a:lstStyle>
            <a:lvl1pPr>
              <a:defRPr>
                <a:solidFill>
                  <a:srgbClr val="FFFFFF"/>
                </a:solidFill>
              </a:defRPr>
            </a:lvl1pPr>
          </a:lstStyle>
          <a:p>
            <a:pPr/>
            <a:r>
              <a:t>Title Text</a:t>
            </a:r>
          </a:p>
        </p:txBody>
      </p:sp>
      <p:sp>
        <p:nvSpPr>
          <p:cNvPr id="131" name="Body Level One…"/>
          <p:cNvSpPr txBox="1"/>
          <p:nvPr>
            <p:ph type="body" idx="1"/>
          </p:nvPr>
        </p:nvSpPr>
        <p:spPr>
          <a:prstGeom prst="rect">
            <a:avLst/>
          </a:prstGeom>
        </p:spPr>
        <p:txBody>
          <a:bodyPr/>
          <a:lstStyle>
            <a:lvl1pPr>
              <a:defRPr>
                <a:solidFill>
                  <a:srgbClr val="FFFFFF"/>
                </a:solidFill>
              </a:defRPr>
            </a:lvl1pPr>
            <a:lvl2pPr>
              <a:defRPr>
                <a:solidFill>
                  <a:srgbClr val="FFFFFF"/>
                </a:solidFill>
              </a:defRPr>
            </a:lvl2pPr>
            <a:lvl3pPr>
              <a:defRPr>
                <a:solidFill>
                  <a:srgbClr val="FFFFFF"/>
                </a:solidFill>
              </a:defRPr>
            </a:lvl3pPr>
            <a:lvl4pPr>
              <a:defRPr>
                <a:solidFill>
                  <a:srgbClr val="FFFFFF"/>
                </a:solidFill>
              </a:defRPr>
            </a:lvl4pPr>
            <a:lvl5pPr>
              <a:defRPr>
                <a:solidFill>
                  <a:srgbClr val="FFFFFF"/>
                </a:solidFill>
              </a:defRPr>
            </a:lvl5pPr>
          </a:lstStyle>
          <a:p>
            <a:pPr/>
            <a:r>
              <a:t>Body Level One</a:t>
            </a:r>
          </a:p>
          <a:p>
            <a:pPr lvl="1"/>
            <a:r>
              <a:t>Body Level Two</a:t>
            </a:r>
          </a:p>
          <a:p>
            <a:pPr lvl="2"/>
            <a:r>
              <a:t>Body Level Three</a:t>
            </a:r>
          </a:p>
          <a:p>
            <a:pPr lvl="3"/>
            <a:r>
              <a:t>Body Level Four</a:t>
            </a:r>
          </a:p>
          <a:p>
            <a:pPr lvl="4"/>
            <a:r>
              <a:t>Body Level Five</a:t>
            </a:r>
          </a:p>
        </p:txBody>
      </p:sp>
      <p:sp>
        <p:nvSpPr>
          <p:cNvPr id="132" name="Slide Number"/>
          <p:cNvSpPr txBox="1"/>
          <p:nvPr>
            <p:ph type="sldNum" sz="quarter" idx="2"/>
          </p:nvPr>
        </p:nvSpPr>
        <p:spPr>
          <a:prstGeom prst="rect">
            <a:avLst/>
          </a:prstGeom>
        </p:spPr>
        <p:txBody>
          <a:bodyPr/>
          <a:lstStyle/>
          <a:p>
            <a:pPr/>
            <a:fld id="{86CB4B4D-7CA3-9044-876B-883B54F8677D}" type="slidenum"/>
          </a:p>
        </p:txBody>
      </p:sp>
      <p:pic>
        <p:nvPicPr>
          <p:cNvPr id="133" name="Image" descr="Image"/>
          <p:cNvPicPr>
            <a:picLocks noChangeAspect="1"/>
          </p:cNvPicPr>
          <p:nvPr/>
        </p:nvPicPr>
        <p:blipFill>
          <a:blip r:embed="rId4">
            <a:extLst/>
          </a:blip>
          <a:stretch>
            <a:fillRect/>
          </a:stretch>
        </p:blipFill>
        <p:spPr>
          <a:xfrm>
            <a:off x="21702407" y="13057750"/>
            <a:ext cx="1252996" cy="516111"/>
          </a:xfrm>
          <a:prstGeom prst="rect">
            <a:avLst/>
          </a:prstGeom>
          <a:ln w="12700">
            <a:miter lim="400000"/>
          </a:ln>
        </p:spPr>
      </p:pic>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1.png"/><Relationship Id="rId4" Type="http://schemas.openxmlformats.org/officeDocument/2006/relationships/image" Target="../media/image1.tif"/><Relationship Id="rId5" Type="http://schemas.openxmlformats.org/officeDocument/2006/relationships/slideLayout" Target="../slideLayouts/slideLayout1.xml"/><Relationship Id="rId6" Type="http://schemas.openxmlformats.org/officeDocument/2006/relationships/slideLayout" Target="../slideLayouts/slideLayout2.xml"/><Relationship Id="rId7" Type="http://schemas.openxmlformats.org/officeDocument/2006/relationships/slideLayout" Target="../slideLayouts/slideLayout3.xml"/><Relationship Id="rId8" Type="http://schemas.openxmlformats.org/officeDocument/2006/relationships/slideLayout" Target="../slideLayouts/slideLayout4.xml"/><Relationship Id="rId9" Type="http://schemas.openxmlformats.org/officeDocument/2006/relationships/slideLayout" Target="../slideLayouts/slideLayout5.xml"/><Relationship Id="rId10" Type="http://schemas.openxmlformats.org/officeDocument/2006/relationships/slideLayout" Target="../slideLayouts/slideLayout6.xml"/><Relationship Id="rId11" Type="http://schemas.openxmlformats.org/officeDocument/2006/relationships/slideLayout" Target="../slideLayouts/slideLayout7.xml"/><Relationship Id="rId12" Type="http://schemas.openxmlformats.org/officeDocument/2006/relationships/slideLayout" Target="../slideLayouts/slideLayout8.xml"/><Relationship Id="rId13" Type="http://schemas.openxmlformats.org/officeDocument/2006/relationships/slideLayout" Target="../slideLayouts/slideLayout9.xml"/><Relationship Id="rId14" Type="http://schemas.openxmlformats.org/officeDocument/2006/relationships/slideLayout" Target="../slideLayouts/slideLayout10.xml"/><Relationship Id="rId15" Type="http://schemas.openxmlformats.org/officeDocument/2006/relationships/slideLayout" Target="../slideLayouts/slideLayout11.xml"/><Relationship Id="rId16" Type="http://schemas.openxmlformats.org/officeDocument/2006/relationships/slideLayout" Target="../slideLayouts/slideLayout12.xml"/><Relationship Id="rId17"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5"/>
          <p:cNvSpPr/>
          <p:nvPr/>
        </p:nvSpPr>
        <p:spPr>
          <a:xfrm>
            <a:off x="12700" y="0"/>
            <a:ext cx="24377650" cy="13716000"/>
          </a:xfrm>
          <a:prstGeom prst="rect">
            <a:avLst/>
          </a:prstGeom>
          <a:solidFill>
            <a:srgbClr val="000000"/>
          </a:solidFill>
          <a:ln w="12700">
            <a:miter lim="400000"/>
          </a:ln>
        </p:spPr>
        <p:txBody>
          <a:bodyPr tIns="91439" bIns="91439" anchor="ctr"/>
          <a:lstStyle/>
          <a:p>
            <a:pPr algn="ctr" defTabSz="1651000">
              <a:defRPr sz="7200">
                <a:solidFill>
                  <a:srgbClr val="FFFFFF"/>
                </a:solidFill>
              </a:defRPr>
            </a:pPr>
          </a:p>
        </p:txBody>
      </p:sp>
      <p:pic>
        <p:nvPicPr>
          <p:cNvPr id="3" name="Picture 12" descr="Picture 12"/>
          <p:cNvPicPr>
            <a:picLocks noChangeAspect="1"/>
          </p:cNvPicPr>
          <p:nvPr/>
        </p:nvPicPr>
        <p:blipFill>
          <a:blip r:embed="rId2">
            <a:extLst/>
          </a:blip>
          <a:srcRect l="280" t="2453" r="10552" b="8377"/>
          <a:stretch>
            <a:fillRect/>
          </a:stretch>
        </p:blipFill>
        <p:spPr>
          <a:xfrm>
            <a:off x="-6500" y="-1898"/>
            <a:ext cx="24396850" cy="13723227"/>
          </a:xfrm>
          <a:prstGeom prst="rect">
            <a:avLst/>
          </a:prstGeom>
          <a:ln w="12700">
            <a:miter lim="400000"/>
          </a:ln>
        </p:spPr>
      </p:pic>
      <p:sp>
        <p:nvSpPr>
          <p:cNvPr id="4" name="Rectangle 5"/>
          <p:cNvSpPr/>
          <p:nvPr/>
        </p:nvSpPr>
        <p:spPr>
          <a:xfrm>
            <a:off x="-6350" y="451259"/>
            <a:ext cx="24396700" cy="12433470"/>
          </a:xfrm>
          <a:prstGeom prst="rect">
            <a:avLst/>
          </a:prstGeom>
          <a:solidFill>
            <a:srgbClr val="FFFFFF"/>
          </a:solidFill>
          <a:ln w="12700">
            <a:miter lim="400000"/>
          </a:ln>
        </p:spPr>
        <p:txBody>
          <a:bodyPr tIns="91439" bIns="91439" anchor="ctr"/>
          <a:lstStyle/>
          <a:p>
            <a:pPr algn="ctr" defTabSz="1651000">
              <a:defRPr sz="7200">
                <a:solidFill>
                  <a:srgbClr val="FFFFFF"/>
                </a:solidFill>
              </a:defRPr>
            </a:pPr>
          </a:p>
        </p:txBody>
      </p:sp>
      <p:pic>
        <p:nvPicPr>
          <p:cNvPr id="5" name="Picture 9" descr="Picture 9"/>
          <p:cNvPicPr>
            <a:picLocks noChangeAspect="1"/>
          </p:cNvPicPr>
          <p:nvPr/>
        </p:nvPicPr>
        <p:blipFill>
          <a:blip r:embed="rId3">
            <a:extLst/>
          </a:blip>
          <a:stretch>
            <a:fillRect/>
          </a:stretch>
        </p:blipFill>
        <p:spPr>
          <a:xfrm>
            <a:off x="23406093" y="13057750"/>
            <a:ext cx="374817" cy="516111"/>
          </a:xfrm>
          <a:prstGeom prst="rect">
            <a:avLst/>
          </a:prstGeom>
          <a:ln w="12700">
            <a:miter lim="400000"/>
          </a:ln>
        </p:spPr>
      </p:pic>
      <p:sp>
        <p:nvSpPr>
          <p:cNvPr id="6" name="Rectangle 21"/>
          <p:cNvSpPr txBox="1"/>
          <p:nvPr/>
        </p:nvSpPr>
        <p:spPr>
          <a:xfrm>
            <a:off x="622139" y="12974022"/>
            <a:ext cx="10363360" cy="215901"/>
          </a:xfrm>
          <a:prstGeom prst="rect">
            <a:avLst/>
          </a:prstGeom>
          <a:ln w="25400">
            <a:miter lim="400000"/>
          </a:ln>
          <a:extLst>
            <a:ext uri="{C572A759-6A51-4108-AA02-DFA0A04FC94B}">
              <ma14:wrappingTextBoxFlag xmlns:ma14="http://schemas.microsoft.com/office/mac/drawingml/2011/main" val="1"/>
            </a:ext>
          </a:extLst>
        </p:spPr>
        <p:txBody>
          <a:bodyPr lIns="0" tIns="0" rIns="0" bIns="0" anchor="b">
            <a:spAutoFit/>
          </a:bodyPr>
          <a:lstStyle>
            <a:lvl1pPr>
              <a:defRPr sz="1400">
                <a:solidFill>
                  <a:srgbClr val="FFFFFF"/>
                </a:solidFill>
              </a:defRPr>
            </a:lvl1pPr>
          </a:lstStyle>
          <a:p>
            <a:pPr/>
            <a:r>
              <a:t>© 2019 Adobe.  All Rights Reserved.  Adobe Confidential.</a:t>
            </a:r>
          </a:p>
        </p:txBody>
      </p:sp>
      <p:sp>
        <p:nvSpPr>
          <p:cNvPr id="7" name="Title Text"/>
          <p:cNvSpPr txBox="1"/>
          <p:nvPr>
            <p:ph type="title"/>
          </p:nvPr>
        </p:nvSpPr>
        <p:spPr>
          <a:xfrm>
            <a:off x="622142" y="575013"/>
            <a:ext cx="23158768" cy="1187451"/>
          </a:xfrm>
          <a:prstGeom prst="rect">
            <a:avLst/>
          </a:prstGeom>
          <a:ln w="25400">
            <a:miter lim="400000"/>
          </a:ln>
          <a:extLst>
            <a:ext uri="{C572A759-6A51-4108-AA02-DFA0A04FC94B}">
              <ma14:wrappingTextBoxFlag xmlns:ma14="http://schemas.microsoft.com/office/mac/drawingml/2011/main" val="1"/>
            </a:ext>
          </a:extLst>
        </p:spPr>
        <p:txBody>
          <a:bodyPr lIns="108827" tIns="108827" rIns="108827" bIns="108827" anchor="ctr">
            <a:normAutofit fontScale="100000" lnSpcReduction="0"/>
          </a:bodyPr>
          <a:lstStyle/>
          <a:p>
            <a:pPr/>
            <a:r>
              <a:t>Title Text</a:t>
            </a:r>
          </a:p>
        </p:txBody>
      </p:sp>
      <p:sp>
        <p:nvSpPr>
          <p:cNvPr id="8" name="Body Level One…"/>
          <p:cNvSpPr txBox="1"/>
          <p:nvPr>
            <p:ph type="body" idx="1"/>
          </p:nvPr>
        </p:nvSpPr>
        <p:spPr>
          <a:xfrm>
            <a:off x="622142" y="2286000"/>
            <a:ext cx="23158768" cy="10058400"/>
          </a:xfrm>
          <a:prstGeom prst="rect">
            <a:avLst/>
          </a:prstGeom>
          <a:ln w="25400">
            <a:miter lim="400000"/>
          </a:ln>
          <a:extLst>
            <a:ext uri="{C572A759-6A51-4108-AA02-DFA0A04FC94B}">
              <ma14:wrappingTextBoxFlag xmlns:ma14="http://schemas.microsoft.com/office/mac/drawingml/2011/main" val="1"/>
            </a:ext>
          </a:extLst>
        </p:spPr>
        <p:txBody>
          <a:bodyPr lIns="108827" tIns="108827" rIns="108827" bIns="108827">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9" name="Slide Number"/>
          <p:cNvSpPr txBox="1"/>
          <p:nvPr>
            <p:ph type="sldNum" sz="quarter" idx="2"/>
          </p:nvPr>
        </p:nvSpPr>
        <p:spPr>
          <a:xfrm>
            <a:off x="11973336" y="12892795"/>
            <a:ext cx="456378" cy="458957"/>
          </a:xfrm>
          <a:prstGeom prst="rect">
            <a:avLst/>
          </a:prstGeom>
          <a:ln w="25400">
            <a:miter lim="400000"/>
          </a:ln>
        </p:spPr>
        <p:txBody>
          <a:bodyPr wrap="none" lIns="108827" tIns="108827" rIns="108827" bIns="108827" anchor="ctr">
            <a:spAutoFit/>
          </a:bodyPr>
          <a:lstStyle>
            <a:lvl1pPr algn="ctr">
              <a:defRPr sz="1600">
                <a:solidFill>
                  <a:srgbClr val="FFFFFF"/>
                </a:solidFill>
              </a:defRPr>
            </a:lvl1pPr>
          </a:lstStyle>
          <a:p>
            <a:pPr/>
            <a:fld id="{86CB4B4D-7CA3-9044-876B-883B54F8677D}" type="slidenum"/>
          </a:p>
        </p:txBody>
      </p:sp>
      <p:pic>
        <p:nvPicPr>
          <p:cNvPr id="10" name="Image" descr="Image"/>
          <p:cNvPicPr>
            <a:picLocks noChangeAspect="1"/>
          </p:cNvPicPr>
          <p:nvPr/>
        </p:nvPicPr>
        <p:blipFill>
          <a:blip r:embed="rId4">
            <a:extLst/>
          </a:blip>
          <a:stretch>
            <a:fillRect/>
          </a:stretch>
        </p:blipFill>
        <p:spPr>
          <a:xfrm>
            <a:off x="21702407" y="13057750"/>
            <a:ext cx="1252996" cy="516111"/>
          </a:xfrm>
          <a:prstGeom prst="rect">
            <a:avLst/>
          </a:prstGeom>
          <a:ln w="12700">
            <a:miter lim="400000"/>
          </a:ln>
        </p:spPr>
      </p:pic>
    </p:spTree>
  </p:cSld>
  <p:clrMap bg1="lt1" tx1="dk1" bg2="lt2" tx2="dk2" accent1="accent1" accent2="accent2" accent3="accent3" accent4="accent4" accent5="accent5" accent6="accent6" hlink="hlink" folHlink="folHlink"/>
  <p:sldLayoutIdLst>
    <p:sldLayoutId id="2147483649" r:id="rId5"/>
    <p:sldLayoutId id="2147483650" r:id="rId6"/>
    <p:sldLayoutId id="2147483651" r:id="rId7"/>
    <p:sldLayoutId id="2147483652" r:id="rId8"/>
    <p:sldLayoutId id="2147483653" r:id="rId9"/>
    <p:sldLayoutId id="2147483654" r:id="rId10"/>
    <p:sldLayoutId id="2147483655" r:id="rId11"/>
    <p:sldLayoutId id="2147483656" r:id="rId12"/>
    <p:sldLayoutId id="2147483657" r:id="rId13"/>
    <p:sldLayoutId id="2147483658" r:id="rId14"/>
    <p:sldLayoutId id="2147483659" r:id="rId15"/>
    <p:sldLayoutId id="2147483660" r:id="rId16"/>
    <p:sldLayoutId id="2147483661" r:id="rId17"/>
  </p:sldLayoutIdLst>
  <p:transition xmlns:p14="http://schemas.microsoft.com/office/powerpoint/2010/main" spd="med" advClick="1"/>
  <p:txStyles>
    <p:titleStyle>
      <a:lvl1pPr marL="0" marR="0" indent="0" algn="l" defTabSz="2176582" rtl="0" latinLnBrk="0">
        <a:lnSpc>
          <a:spcPct val="100000"/>
        </a:lnSpc>
        <a:spcBef>
          <a:spcPts val="0"/>
        </a:spcBef>
        <a:spcAft>
          <a:spcPts val="0"/>
        </a:spcAft>
        <a:buClrTx/>
        <a:buSzTx/>
        <a:buFontTx/>
        <a:buNone/>
        <a:tabLst/>
        <a:defRPr b="0" baseline="0" cap="none" i="0" spc="0" strike="noStrike" sz="6400" u="none">
          <a:solidFill>
            <a:srgbClr val="404040"/>
          </a:solidFill>
          <a:uFillTx/>
          <a:latin typeface="+mn-lt"/>
          <a:ea typeface="+mn-ea"/>
          <a:cs typeface="+mn-cs"/>
          <a:sym typeface="Helvetica"/>
        </a:defRPr>
      </a:lvl1pPr>
      <a:lvl2pPr marL="0" marR="0" indent="0" algn="l" defTabSz="2176582" rtl="0" latinLnBrk="0">
        <a:lnSpc>
          <a:spcPct val="100000"/>
        </a:lnSpc>
        <a:spcBef>
          <a:spcPts val="0"/>
        </a:spcBef>
        <a:spcAft>
          <a:spcPts val="0"/>
        </a:spcAft>
        <a:buClrTx/>
        <a:buSzTx/>
        <a:buFontTx/>
        <a:buNone/>
        <a:tabLst/>
        <a:defRPr b="0" baseline="0" cap="none" i="0" spc="0" strike="noStrike" sz="6400" u="none">
          <a:solidFill>
            <a:srgbClr val="404040"/>
          </a:solidFill>
          <a:uFillTx/>
          <a:latin typeface="+mn-lt"/>
          <a:ea typeface="+mn-ea"/>
          <a:cs typeface="+mn-cs"/>
          <a:sym typeface="Helvetica"/>
        </a:defRPr>
      </a:lvl2pPr>
      <a:lvl3pPr marL="0" marR="0" indent="0" algn="l" defTabSz="2176582" rtl="0" latinLnBrk="0">
        <a:lnSpc>
          <a:spcPct val="100000"/>
        </a:lnSpc>
        <a:spcBef>
          <a:spcPts val="0"/>
        </a:spcBef>
        <a:spcAft>
          <a:spcPts val="0"/>
        </a:spcAft>
        <a:buClrTx/>
        <a:buSzTx/>
        <a:buFontTx/>
        <a:buNone/>
        <a:tabLst/>
        <a:defRPr b="0" baseline="0" cap="none" i="0" spc="0" strike="noStrike" sz="6400" u="none">
          <a:solidFill>
            <a:srgbClr val="404040"/>
          </a:solidFill>
          <a:uFillTx/>
          <a:latin typeface="+mn-lt"/>
          <a:ea typeface="+mn-ea"/>
          <a:cs typeface="+mn-cs"/>
          <a:sym typeface="Helvetica"/>
        </a:defRPr>
      </a:lvl3pPr>
      <a:lvl4pPr marL="0" marR="0" indent="0" algn="l" defTabSz="2176582" rtl="0" latinLnBrk="0">
        <a:lnSpc>
          <a:spcPct val="100000"/>
        </a:lnSpc>
        <a:spcBef>
          <a:spcPts val="0"/>
        </a:spcBef>
        <a:spcAft>
          <a:spcPts val="0"/>
        </a:spcAft>
        <a:buClrTx/>
        <a:buSzTx/>
        <a:buFontTx/>
        <a:buNone/>
        <a:tabLst/>
        <a:defRPr b="0" baseline="0" cap="none" i="0" spc="0" strike="noStrike" sz="6400" u="none">
          <a:solidFill>
            <a:srgbClr val="404040"/>
          </a:solidFill>
          <a:uFillTx/>
          <a:latin typeface="+mn-lt"/>
          <a:ea typeface="+mn-ea"/>
          <a:cs typeface="+mn-cs"/>
          <a:sym typeface="Helvetica"/>
        </a:defRPr>
      </a:lvl4pPr>
      <a:lvl5pPr marL="0" marR="0" indent="0" algn="l" defTabSz="2176582" rtl="0" latinLnBrk="0">
        <a:lnSpc>
          <a:spcPct val="100000"/>
        </a:lnSpc>
        <a:spcBef>
          <a:spcPts val="0"/>
        </a:spcBef>
        <a:spcAft>
          <a:spcPts val="0"/>
        </a:spcAft>
        <a:buClrTx/>
        <a:buSzTx/>
        <a:buFontTx/>
        <a:buNone/>
        <a:tabLst/>
        <a:defRPr b="0" baseline="0" cap="none" i="0" spc="0" strike="noStrike" sz="6400" u="none">
          <a:solidFill>
            <a:srgbClr val="404040"/>
          </a:solidFill>
          <a:uFillTx/>
          <a:latin typeface="+mn-lt"/>
          <a:ea typeface="+mn-ea"/>
          <a:cs typeface="+mn-cs"/>
          <a:sym typeface="Helvetica"/>
        </a:defRPr>
      </a:lvl5pPr>
      <a:lvl6pPr marL="0" marR="0" indent="0" algn="l" defTabSz="2176582" rtl="0" latinLnBrk="0">
        <a:lnSpc>
          <a:spcPct val="100000"/>
        </a:lnSpc>
        <a:spcBef>
          <a:spcPts val="0"/>
        </a:spcBef>
        <a:spcAft>
          <a:spcPts val="0"/>
        </a:spcAft>
        <a:buClrTx/>
        <a:buSzTx/>
        <a:buFontTx/>
        <a:buNone/>
        <a:tabLst/>
        <a:defRPr b="0" baseline="0" cap="none" i="0" spc="0" strike="noStrike" sz="6400" u="none">
          <a:solidFill>
            <a:srgbClr val="404040"/>
          </a:solidFill>
          <a:uFillTx/>
          <a:latin typeface="+mn-lt"/>
          <a:ea typeface="+mn-ea"/>
          <a:cs typeface="+mn-cs"/>
          <a:sym typeface="Helvetica"/>
        </a:defRPr>
      </a:lvl6pPr>
      <a:lvl7pPr marL="0" marR="0" indent="0" algn="l" defTabSz="2176582" rtl="0" latinLnBrk="0">
        <a:lnSpc>
          <a:spcPct val="100000"/>
        </a:lnSpc>
        <a:spcBef>
          <a:spcPts val="0"/>
        </a:spcBef>
        <a:spcAft>
          <a:spcPts val="0"/>
        </a:spcAft>
        <a:buClrTx/>
        <a:buSzTx/>
        <a:buFontTx/>
        <a:buNone/>
        <a:tabLst/>
        <a:defRPr b="0" baseline="0" cap="none" i="0" spc="0" strike="noStrike" sz="6400" u="none">
          <a:solidFill>
            <a:srgbClr val="404040"/>
          </a:solidFill>
          <a:uFillTx/>
          <a:latin typeface="+mn-lt"/>
          <a:ea typeface="+mn-ea"/>
          <a:cs typeface="+mn-cs"/>
          <a:sym typeface="Helvetica"/>
        </a:defRPr>
      </a:lvl7pPr>
      <a:lvl8pPr marL="0" marR="0" indent="0" algn="l" defTabSz="2176582" rtl="0" latinLnBrk="0">
        <a:lnSpc>
          <a:spcPct val="100000"/>
        </a:lnSpc>
        <a:spcBef>
          <a:spcPts val="0"/>
        </a:spcBef>
        <a:spcAft>
          <a:spcPts val="0"/>
        </a:spcAft>
        <a:buClrTx/>
        <a:buSzTx/>
        <a:buFontTx/>
        <a:buNone/>
        <a:tabLst/>
        <a:defRPr b="0" baseline="0" cap="none" i="0" spc="0" strike="noStrike" sz="6400" u="none">
          <a:solidFill>
            <a:srgbClr val="404040"/>
          </a:solidFill>
          <a:uFillTx/>
          <a:latin typeface="+mn-lt"/>
          <a:ea typeface="+mn-ea"/>
          <a:cs typeface="+mn-cs"/>
          <a:sym typeface="Helvetica"/>
        </a:defRPr>
      </a:lvl8pPr>
      <a:lvl9pPr marL="0" marR="0" indent="0" algn="l" defTabSz="2176582" rtl="0" latinLnBrk="0">
        <a:lnSpc>
          <a:spcPct val="100000"/>
        </a:lnSpc>
        <a:spcBef>
          <a:spcPts val="0"/>
        </a:spcBef>
        <a:spcAft>
          <a:spcPts val="0"/>
        </a:spcAft>
        <a:buClrTx/>
        <a:buSzTx/>
        <a:buFontTx/>
        <a:buNone/>
        <a:tabLst/>
        <a:defRPr b="0" baseline="0" cap="none" i="0" spc="0" strike="noStrike" sz="6400" u="none">
          <a:solidFill>
            <a:srgbClr val="404040"/>
          </a:solidFill>
          <a:uFillTx/>
          <a:latin typeface="+mn-lt"/>
          <a:ea typeface="+mn-ea"/>
          <a:cs typeface="+mn-cs"/>
          <a:sym typeface="Helvetica"/>
        </a:defRPr>
      </a:lvl9pPr>
    </p:titleStyle>
    <p:bodyStyle>
      <a:lvl1pPr marL="539751" marR="0" indent="-530226" algn="l" defTabSz="2176582" rtl="0" latinLnBrk="0">
        <a:lnSpc>
          <a:spcPct val="100000"/>
        </a:lnSpc>
        <a:spcBef>
          <a:spcPts val="1400"/>
        </a:spcBef>
        <a:spcAft>
          <a:spcPts val="0"/>
        </a:spcAft>
        <a:buClr>
          <a:srgbClr val="808080"/>
        </a:buClr>
        <a:buSzPct val="70000"/>
        <a:buFontTx/>
        <a:buChar char="▪"/>
        <a:tabLst/>
        <a:defRPr b="0" baseline="0" cap="none" i="0" spc="0" strike="noStrike" sz="4800" u="none">
          <a:solidFill>
            <a:srgbClr val="000000"/>
          </a:solidFill>
          <a:uFillTx/>
          <a:latin typeface="+mn-lt"/>
          <a:ea typeface="+mn-ea"/>
          <a:cs typeface="+mn-cs"/>
          <a:sym typeface="Helvetica"/>
        </a:defRPr>
      </a:lvl1pPr>
      <a:lvl2pPr marL="937895" marR="0" indent="-662044" algn="l" defTabSz="2176582" rtl="0" latinLnBrk="0">
        <a:lnSpc>
          <a:spcPct val="100000"/>
        </a:lnSpc>
        <a:spcBef>
          <a:spcPts val="1400"/>
        </a:spcBef>
        <a:spcAft>
          <a:spcPts val="0"/>
        </a:spcAft>
        <a:buClr>
          <a:srgbClr val="808080"/>
        </a:buClr>
        <a:buSzPct val="70000"/>
        <a:buFontTx/>
        <a:buChar char="▪"/>
        <a:tabLst/>
        <a:defRPr b="0" baseline="0" cap="none" i="0" spc="0" strike="noStrike" sz="4800" u="none">
          <a:solidFill>
            <a:srgbClr val="000000"/>
          </a:solidFill>
          <a:uFillTx/>
          <a:latin typeface="+mn-lt"/>
          <a:ea typeface="+mn-ea"/>
          <a:cs typeface="+mn-cs"/>
          <a:sym typeface="Helvetica"/>
        </a:defRPr>
      </a:lvl2pPr>
      <a:lvl3pPr marL="1085772" marR="0" indent="-534069" algn="l" defTabSz="2176582" rtl="0" latinLnBrk="0">
        <a:lnSpc>
          <a:spcPct val="100000"/>
        </a:lnSpc>
        <a:spcBef>
          <a:spcPts val="1400"/>
        </a:spcBef>
        <a:spcAft>
          <a:spcPts val="0"/>
        </a:spcAft>
        <a:buClr>
          <a:srgbClr val="808080"/>
        </a:buClr>
        <a:buSzPct val="70000"/>
        <a:buFontTx/>
        <a:buChar char="▪"/>
        <a:tabLst/>
        <a:defRPr b="0" baseline="0" cap="none" i="0" spc="0" strike="noStrike" sz="4800" u="none">
          <a:solidFill>
            <a:srgbClr val="000000"/>
          </a:solidFill>
          <a:uFillTx/>
          <a:latin typeface="+mn-lt"/>
          <a:ea typeface="+mn-ea"/>
          <a:cs typeface="+mn-cs"/>
          <a:sym typeface="Helvetica"/>
        </a:defRPr>
      </a:lvl3pPr>
      <a:lvl4pPr marL="1281011" marR="0" indent="-529032" algn="l" defTabSz="2176582" rtl="0" latinLnBrk="0">
        <a:lnSpc>
          <a:spcPct val="100000"/>
        </a:lnSpc>
        <a:spcBef>
          <a:spcPts val="1400"/>
        </a:spcBef>
        <a:spcAft>
          <a:spcPts val="0"/>
        </a:spcAft>
        <a:buClr>
          <a:srgbClr val="808080"/>
        </a:buClr>
        <a:buSzPct val="70000"/>
        <a:buFontTx/>
        <a:buChar char="▪"/>
        <a:tabLst/>
        <a:defRPr b="0" baseline="0" cap="none" i="0" spc="0" strike="noStrike" sz="4800" u="none">
          <a:solidFill>
            <a:srgbClr val="000000"/>
          </a:solidFill>
          <a:uFillTx/>
          <a:latin typeface="+mn-lt"/>
          <a:ea typeface="+mn-ea"/>
          <a:cs typeface="+mn-cs"/>
          <a:sym typeface="Helvetica"/>
        </a:defRPr>
      </a:lvl4pPr>
      <a:lvl5pPr marL="1423254" marR="0" indent="-472889" algn="l" defTabSz="2176582" rtl="0" latinLnBrk="0">
        <a:lnSpc>
          <a:spcPct val="100000"/>
        </a:lnSpc>
        <a:spcBef>
          <a:spcPts val="1400"/>
        </a:spcBef>
        <a:spcAft>
          <a:spcPts val="0"/>
        </a:spcAft>
        <a:buClr>
          <a:srgbClr val="808080"/>
        </a:buClr>
        <a:buSzPct val="70000"/>
        <a:buFontTx/>
        <a:buChar char="▪"/>
        <a:tabLst/>
        <a:defRPr b="0" baseline="0" cap="none" i="0" spc="0" strike="noStrike" sz="4800" u="none">
          <a:solidFill>
            <a:srgbClr val="000000"/>
          </a:solidFill>
          <a:uFillTx/>
          <a:latin typeface="+mn-lt"/>
          <a:ea typeface="+mn-ea"/>
          <a:cs typeface="+mn-cs"/>
          <a:sym typeface="Helvetica"/>
        </a:defRPr>
      </a:lvl5pPr>
      <a:lvl6pPr marL="3264872" marR="0" indent="-544146" algn="l" defTabSz="2176582" rtl="0" latinLnBrk="0">
        <a:lnSpc>
          <a:spcPct val="100000"/>
        </a:lnSpc>
        <a:spcBef>
          <a:spcPts val="1400"/>
        </a:spcBef>
        <a:spcAft>
          <a:spcPts val="0"/>
        </a:spcAft>
        <a:buClr>
          <a:srgbClr val="808080"/>
        </a:buClr>
        <a:buSzPct val="100000"/>
        <a:buFontTx/>
        <a:buChar char="•"/>
        <a:tabLst/>
        <a:defRPr b="0" baseline="0" cap="none" i="0" spc="0" strike="noStrike" sz="4800" u="none">
          <a:solidFill>
            <a:srgbClr val="000000"/>
          </a:solidFill>
          <a:uFillTx/>
          <a:latin typeface="+mn-lt"/>
          <a:ea typeface="+mn-ea"/>
          <a:cs typeface="+mn-cs"/>
          <a:sym typeface="Helvetica"/>
        </a:defRPr>
      </a:lvl6pPr>
      <a:lvl7pPr marL="3809017" marR="0" indent="-544145" algn="l" defTabSz="2176582" rtl="0" latinLnBrk="0">
        <a:lnSpc>
          <a:spcPct val="100000"/>
        </a:lnSpc>
        <a:spcBef>
          <a:spcPts val="1400"/>
        </a:spcBef>
        <a:spcAft>
          <a:spcPts val="0"/>
        </a:spcAft>
        <a:buClr>
          <a:srgbClr val="808080"/>
        </a:buClr>
        <a:buSzPct val="100000"/>
        <a:buFontTx/>
        <a:buChar char="•"/>
        <a:tabLst/>
        <a:defRPr b="0" baseline="0" cap="none" i="0" spc="0" strike="noStrike" sz="4800" u="none">
          <a:solidFill>
            <a:srgbClr val="000000"/>
          </a:solidFill>
          <a:uFillTx/>
          <a:latin typeface="+mn-lt"/>
          <a:ea typeface="+mn-ea"/>
          <a:cs typeface="+mn-cs"/>
          <a:sym typeface="Helvetica"/>
        </a:defRPr>
      </a:lvl7pPr>
      <a:lvl8pPr marL="4353161" marR="0" indent="-544145" algn="l" defTabSz="2176582" rtl="0" latinLnBrk="0">
        <a:lnSpc>
          <a:spcPct val="100000"/>
        </a:lnSpc>
        <a:spcBef>
          <a:spcPts val="1400"/>
        </a:spcBef>
        <a:spcAft>
          <a:spcPts val="0"/>
        </a:spcAft>
        <a:buClr>
          <a:srgbClr val="808080"/>
        </a:buClr>
        <a:buSzPct val="100000"/>
        <a:buFontTx/>
        <a:buChar char="•"/>
        <a:tabLst/>
        <a:defRPr b="0" baseline="0" cap="none" i="0" spc="0" strike="noStrike" sz="4800" u="none">
          <a:solidFill>
            <a:srgbClr val="000000"/>
          </a:solidFill>
          <a:uFillTx/>
          <a:latin typeface="+mn-lt"/>
          <a:ea typeface="+mn-ea"/>
          <a:cs typeface="+mn-cs"/>
          <a:sym typeface="Helvetica"/>
        </a:defRPr>
      </a:lvl8pPr>
      <a:lvl9pPr marL="4897308" marR="0" indent="-544145" algn="l" defTabSz="2176582" rtl="0" latinLnBrk="0">
        <a:lnSpc>
          <a:spcPct val="100000"/>
        </a:lnSpc>
        <a:spcBef>
          <a:spcPts val="1400"/>
        </a:spcBef>
        <a:spcAft>
          <a:spcPts val="0"/>
        </a:spcAft>
        <a:buClr>
          <a:srgbClr val="808080"/>
        </a:buClr>
        <a:buSzPct val="100000"/>
        <a:buFontTx/>
        <a:buChar char="•"/>
        <a:tabLst/>
        <a:defRPr b="0" baseline="0" cap="none" i="0" spc="0" strike="noStrike" sz="4800" u="none">
          <a:solidFill>
            <a:srgbClr val="000000"/>
          </a:solidFill>
          <a:uFillTx/>
          <a:latin typeface="+mn-lt"/>
          <a:ea typeface="+mn-ea"/>
          <a:cs typeface="+mn-cs"/>
          <a:sym typeface="Helvetica"/>
        </a:defRPr>
      </a:lvl9pPr>
    </p:bodyStyle>
    <p:otherStyle>
      <a:lvl1pPr marL="0" marR="0" indent="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1pPr>
      <a:lvl2pPr marL="0" marR="0" indent="4572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2pPr>
      <a:lvl3pPr marL="0" marR="0" indent="9144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3pPr>
      <a:lvl4pPr marL="0" marR="0" indent="13716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4pPr>
      <a:lvl5pPr marL="0" marR="0" indent="18288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5pPr>
      <a:lvl6pPr marL="0" marR="0" indent="22860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6pPr>
      <a:lvl7pPr marL="0" marR="0" indent="27432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7pPr>
      <a:lvl8pPr marL="0" marR="0" indent="32004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8pPr>
      <a:lvl9pPr marL="0" marR="0" indent="3657600" algn="ctr" defTabSz="1828800" rtl="0" latinLnBrk="0">
        <a:lnSpc>
          <a:spcPct val="100000"/>
        </a:lnSpc>
        <a:spcBef>
          <a:spcPts val="0"/>
        </a:spcBef>
        <a:spcAft>
          <a:spcPts val="0"/>
        </a:spcAft>
        <a:buClrTx/>
        <a:buSzTx/>
        <a:buFontTx/>
        <a:buNone/>
        <a:tabLst/>
        <a:defRPr b="0" baseline="0" cap="none" i="0" spc="0" strike="noStrike" sz="1600" u="none">
          <a:solidFill>
            <a:schemeClr val="tx1"/>
          </a:solidFill>
          <a:uFillTx/>
          <a:latin typeface="+mn-lt"/>
          <a:ea typeface="+mn-ea"/>
          <a:cs typeface="+mn-cs"/>
          <a:sym typeface="Helvetica"/>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6.png"/><Relationship Id="rId5" Type="http://schemas.openxmlformats.org/officeDocument/2006/relationships/image" Target="../media/image1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3.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0.png"/><Relationship Id="rId5" Type="http://schemas.openxmlformats.org/officeDocument/2006/relationships/image" Target="../media/image21.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30.png"/><Relationship Id="rId11" Type="http://schemas.openxmlformats.org/officeDocument/2006/relationships/image" Target="../media/image3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7.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8.jpeg"/><Relationship Id="rId4" Type="http://schemas.openxmlformats.org/officeDocument/2006/relationships/image" Target="../media/image9.jpeg"/><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jpeg"/><Relationship Id="rId8"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8.jpeg"/><Relationship Id="rId4" Type="http://schemas.openxmlformats.org/officeDocument/2006/relationships/image" Target="../media/image26.png"/><Relationship Id="rId5" Type="http://schemas.openxmlformats.org/officeDocument/2006/relationships/image" Target="../media/image7.jpeg"/><Relationship Id="rId6"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32.png"/><Relationship Id="rId3" Type="http://schemas.openxmlformats.org/officeDocument/2006/relationships/image" Target="../media/image3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outdoor.hdrdb.com" TargetMode="External"/><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hyperlink" Target="http://outdoor.hdrdb.com" TargetMode="External"/><Relationship Id="rId3" Type="http://schemas.openxmlformats.org/officeDocument/2006/relationships/image" Target="../media/image1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37.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9.tif"/><Relationship Id="rId4" Type="http://schemas.openxmlformats.org/officeDocument/2006/relationships/image" Target="../media/image3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10.png"/><Relationship Id="rId5" Type="http://schemas.openxmlformats.org/officeDocument/2006/relationships/image" Target="../media/image4.jpeg"/><Relationship Id="rId6" Type="http://schemas.openxmlformats.org/officeDocument/2006/relationships/image" Target="../media/image1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3.tif"/><Relationship Id="rId4"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4.tif"/><Relationship Id="rId9" Type="http://schemas.openxmlformats.org/officeDocument/2006/relationships/image" Target="../media/image5.tif"/><Relationship Id="rId10" Type="http://schemas.openxmlformats.org/officeDocument/2006/relationships/image" Target="../media/image6.tif"/><Relationship Id="rId11" Type="http://schemas.openxmlformats.org/officeDocument/2006/relationships/image" Target="../media/image7.tif"/><Relationship Id="rId12" Type="http://schemas.openxmlformats.org/officeDocument/2006/relationships/image" Target="../media/image8.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6.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tif"/><Relationship Id="rId4" Type="http://schemas.openxmlformats.org/officeDocument/2006/relationships/image" Target="../media/image5.tif"/><Relationship Id="rId5" Type="http://schemas.openxmlformats.org/officeDocument/2006/relationships/image" Target="../media/image6.tif"/><Relationship Id="rId6" Type="http://schemas.openxmlformats.org/officeDocument/2006/relationships/image" Target="../media/image7.tif"/><Relationship Id="rId7" Type="http://schemas.openxmlformats.org/officeDocument/2006/relationships/image" Target="../media/image8.tif"/><Relationship Id="rId8" Type="http://schemas.openxmlformats.org/officeDocument/2006/relationships/image" Target="../media/image13.png"/><Relationship Id="rId9" Type="http://schemas.openxmlformats.org/officeDocument/2006/relationships/image" Target="../media/image14.png"/><Relationship Id="rId10" Type="http://schemas.openxmlformats.org/officeDocument/2006/relationships/image" Target="../media/image15.png"/><Relationship Id="rId11" Type="http://schemas.openxmlformats.org/officeDocument/2006/relationships/image" Target="../media/image16.png"/><Relationship Id="rId1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Title 4"/>
          <p:cNvSpPr txBox="1"/>
          <p:nvPr>
            <p:ph type="ctrTitle"/>
          </p:nvPr>
        </p:nvSpPr>
        <p:spPr>
          <a:xfrm>
            <a:off x="722621" y="2927949"/>
            <a:ext cx="22938758" cy="4083272"/>
          </a:xfrm>
          <a:prstGeom prst="rect">
            <a:avLst/>
          </a:prstGeom>
        </p:spPr>
        <p:txBody>
          <a:bodyPr/>
          <a:lstStyle>
            <a:lvl1pPr algn="r" defTabSz="1001227">
              <a:defRPr sz="11500"/>
            </a:lvl1pPr>
          </a:lstStyle>
          <a:p>
            <a:pPr/>
            <a:r>
              <a:t>Deep Sky Modeling for Single Image Outdoor Lighting Estimation</a:t>
            </a:r>
          </a:p>
        </p:txBody>
      </p:sp>
      <p:sp>
        <p:nvSpPr>
          <p:cNvPr id="188" name="Subtitle 5"/>
          <p:cNvSpPr txBox="1"/>
          <p:nvPr>
            <p:ph type="subTitle" sz="quarter" idx="1"/>
          </p:nvPr>
        </p:nvSpPr>
        <p:spPr>
          <a:xfrm>
            <a:off x="1295063" y="7582771"/>
            <a:ext cx="21836442" cy="1371501"/>
          </a:xfrm>
          <a:prstGeom prst="rect">
            <a:avLst/>
          </a:prstGeom>
        </p:spPr>
        <p:txBody>
          <a:bodyPr/>
          <a:lstStyle/>
          <a:p>
            <a:pPr algn="r" defTabSz="1937157">
              <a:spcBef>
                <a:spcPts val="1200"/>
              </a:spcBef>
              <a:defRPr sz="5696"/>
            </a:pPr>
            <a:r>
              <a:rPr b="1"/>
              <a:t>Yannick Hold-Geoffroy</a:t>
            </a:r>
            <a:r>
              <a:t>, Akshaya Athawale, Jean-François Lalonde</a:t>
            </a:r>
          </a:p>
        </p:txBody>
      </p:sp>
      <p:pic>
        <p:nvPicPr>
          <p:cNvPr id="189" name="ulaval-logo.pdf" descr="ulaval-logo.pdf"/>
          <p:cNvPicPr>
            <a:picLocks noChangeAspect="1"/>
          </p:cNvPicPr>
          <p:nvPr/>
        </p:nvPicPr>
        <p:blipFill>
          <a:blip r:embed="rId2">
            <a:extLst/>
          </a:blip>
          <a:stretch>
            <a:fillRect/>
          </a:stretch>
        </p:blipFill>
        <p:spPr>
          <a:xfrm>
            <a:off x="3309017" y="92019"/>
            <a:ext cx="3224516" cy="1336942"/>
          </a:xfrm>
          <a:prstGeom prst="rect">
            <a:avLst/>
          </a:prstGeom>
          <a:ln w="12700">
            <a:miter lim="400000"/>
          </a:ln>
        </p:spPr>
      </p:pic>
      <p:sp>
        <p:nvSpPr>
          <p:cNvPr id="190" name="Text"/>
          <p:cNvSpPr txBox="1"/>
          <p:nvPr/>
        </p:nvSpPr>
        <p:spPr>
          <a:xfrm>
            <a:off x="11712447" y="6480809"/>
            <a:ext cx="1034079" cy="728981"/>
          </a:xfrm>
          <a:prstGeom prst="rect">
            <a:avLst/>
          </a:prstGeom>
          <a:ln w="25400">
            <a:miter lim="400000"/>
          </a:ln>
        </p:spPr>
        <p:txBody>
          <a:bodyPr wrap="none" tIns="91439" bIns="91439">
            <a:spAutoFit/>
          </a:bodyPr>
          <a:lstStyle/>
          <a:p>
            <a:pPr/>
          </a:p>
        </p:txBody>
      </p:sp>
      <p:sp>
        <p:nvSpPr>
          <p:cNvPr id="191" name="Adobe Research"/>
          <p:cNvSpPr txBox="1"/>
          <p:nvPr/>
        </p:nvSpPr>
        <p:spPr>
          <a:xfrm>
            <a:off x="1922738" y="8724789"/>
            <a:ext cx="6945043" cy="817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lvl="2" indent="1088291" algn="ctr" defTabSz="2176582">
              <a:spcBef>
                <a:spcPts val="1400"/>
              </a:spcBef>
              <a:defRPr sz="4200">
                <a:solidFill>
                  <a:srgbClr val="FFFFFF"/>
                </a:solidFill>
              </a:defRPr>
            </a:pPr>
            <a:r>
              <a:t>Adobe Research</a:t>
            </a:r>
          </a:p>
        </p:txBody>
      </p:sp>
      <p:sp>
        <p:nvSpPr>
          <p:cNvPr id="192" name="Indian Institute of Tech. Dhanbad"/>
          <p:cNvSpPr txBox="1"/>
          <p:nvPr/>
        </p:nvSpPr>
        <p:spPr>
          <a:xfrm>
            <a:off x="8294790" y="8724789"/>
            <a:ext cx="8268424" cy="1452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lvl="2" indent="1088291" algn="ctr" defTabSz="2176582">
              <a:spcBef>
                <a:spcPts val="1400"/>
              </a:spcBef>
              <a:defRPr sz="4200">
                <a:solidFill>
                  <a:srgbClr val="FFFFFF"/>
                </a:solidFill>
              </a:defRPr>
            </a:pPr>
            <a:r>
              <a:t>Indian Institute of Tech. Dhanbad</a:t>
            </a:r>
          </a:p>
        </p:txBody>
      </p:sp>
      <p:sp>
        <p:nvSpPr>
          <p:cNvPr id="193" name="Université Laval"/>
          <p:cNvSpPr txBox="1"/>
          <p:nvPr/>
        </p:nvSpPr>
        <p:spPr>
          <a:xfrm>
            <a:off x="15683442" y="8724789"/>
            <a:ext cx="6945044" cy="817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lvl="2" indent="1088291" algn="ctr" defTabSz="2176582">
              <a:spcBef>
                <a:spcPts val="1400"/>
              </a:spcBef>
              <a:defRPr sz="4200">
                <a:solidFill>
                  <a:srgbClr val="FFFFFF"/>
                </a:solidFill>
              </a:defRPr>
            </a:pPr>
            <a:r>
              <a:t>Université Laval</a:t>
            </a:r>
          </a:p>
        </p:txBody>
      </p:sp>
      <p:sp>
        <p:nvSpPr>
          <p:cNvPr id="194" name="Poster #147"/>
          <p:cNvSpPr txBox="1"/>
          <p:nvPr/>
        </p:nvSpPr>
        <p:spPr>
          <a:xfrm>
            <a:off x="13862088" y="34050"/>
            <a:ext cx="5674441" cy="14020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8000"/>
            </a:lvl1pPr>
          </a:lstStyle>
          <a:p>
            <a:pPr/>
            <a:r>
              <a:t>Poster #147</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27" name="Double-click to edit"/>
          <p:cNvSpPr txBox="1"/>
          <p:nvPr>
            <p:ph type="title"/>
          </p:nvPr>
        </p:nvSpPr>
        <p:spPr>
          <a:prstGeom prst="rect">
            <a:avLst/>
          </a:prstGeom>
        </p:spPr>
        <p:txBody>
          <a:bodyPr/>
          <a:lstStyle/>
          <a:p>
            <a:pPr/>
          </a:p>
        </p:txBody>
      </p:sp>
      <p:sp>
        <p:nvSpPr>
          <p:cNvPr id="328" name="Slide Number"/>
          <p:cNvSpPr txBox="1"/>
          <p:nvPr>
            <p:ph type="sldNum" sz="quarter" idx="2"/>
          </p:nvPr>
        </p:nvSpPr>
        <p:spPr>
          <a:xfrm>
            <a:off x="12018580" y="12892795"/>
            <a:ext cx="365890"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9" name="Picture 4" descr="Picture 4"/>
          <p:cNvPicPr>
            <a:picLocks noChangeAspect="1"/>
          </p:cNvPicPr>
          <p:nvPr/>
        </p:nvPicPr>
        <p:blipFill>
          <a:blip r:embed="rId3">
            <a:extLst/>
          </a:blip>
          <a:stretch>
            <a:fillRect/>
          </a:stretch>
        </p:blipFill>
        <p:spPr>
          <a:xfrm>
            <a:off x="3511046" y="9449781"/>
            <a:ext cx="4529187" cy="2264594"/>
          </a:xfrm>
          <a:prstGeom prst="rect">
            <a:avLst/>
          </a:prstGeom>
          <a:ln w="12700">
            <a:miter lim="400000"/>
          </a:ln>
        </p:spPr>
      </p:pic>
      <p:grpSp>
        <p:nvGrpSpPr>
          <p:cNvPr id="333" name="Group 42"/>
          <p:cNvGrpSpPr/>
          <p:nvPr/>
        </p:nvGrpSpPr>
        <p:grpSpPr>
          <a:xfrm>
            <a:off x="1637254" y="4062101"/>
            <a:ext cx="6438931" cy="3396890"/>
            <a:chOff x="0" y="0"/>
            <a:chExt cx="6438930" cy="3396889"/>
          </a:xfrm>
        </p:grpSpPr>
        <p:pic>
          <p:nvPicPr>
            <p:cNvPr id="330" name="Picture 5" descr="Picture 5"/>
            <p:cNvPicPr>
              <a:picLocks noChangeAspect="1"/>
            </p:cNvPicPr>
            <p:nvPr/>
          </p:nvPicPr>
          <p:blipFill>
            <a:blip r:embed="rId4">
              <a:extLst/>
            </a:blip>
            <a:stretch>
              <a:fillRect/>
            </a:stretch>
          </p:blipFill>
          <p:spPr>
            <a:xfrm>
              <a:off x="1909744" y="0"/>
              <a:ext cx="4529187" cy="3396890"/>
            </a:xfrm>
            <a:prstGeom prst="rect">
              <a:avLst/>
            </a:prstGeom>
            <a:ln w="12700" cap="flat">
              <a:noFill/>
              <a:miter lim="400000"/>
            </a:ln>
            <a:effectLst/>
          </p:spPr>
        </p:pic>
        <p:sp>
          <p:nvSpPr>
            <p:cNvPr id="331" name="Rectangle 25"/>
            <p:cNvSpPr/>
            <p:nvPr/>
          </p:nvSpPr>
          <p:spPr>
            <a:xfrm>
              <a:off x="1909744" y="0"/>
              <a:ext cx="4529187" cy="3396890"/>
            </a:xfrm>
            <a:prstGeom prst="rect">
              <a:avLst/>
            </a:prstGeom>
            <a:noFill/>
            <a:ln w="38100" cap="flat">
              <a:solidFill>
                <a:srgbClr val="000000"/>
              </a:solidFill>
              <a:prstDash val="solid"/>
              <a:round/>
            </a:ln>
            <a:effectLst/>
          </p:spPr>
          <p:txBody>
            <a:bodyPr wrap="square" lIns="45719" tIns="45719" rIns="45719" bIns="45719" numCol="1" anchor="ctr">
              <a:noAutofit/>
            </a:bodyPr>
            <a:lstStyle/>
            <a:p>
              <a:pPr algn="ctr" defTabSz="914400">
                <a:defRPr sz="1800">
                  <a:solidFill>
                    <a:srgbClr val="FFFFFF"/>
                  </a:solidFill>
                </a:defRPr>
              </a:pPr>
            </a:p>
          </p:txBody>
        </p:sp>
        <p:sp>
          <p:nvSpPr>
            <p:cNvPr id="332" name="TextBox 26"/>
            <p:cNvSpPr txBox="1"/>
            <p:nvPr/>
          </p:nvSpPr>
          <p:spPr>
            <a:xfrm>
              <a:off x="0" y="1259679"/>
              <a:ext cx="1606541" cy="87753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defTabSz="914400">
                <a:defRPr sz="4200">
                  <a:solidFill>
                    <a:srgbClr val="FFFFFF"/>
                  </a:solidFill>
                </a:defRPr>
              </a:lvl1pPr>
            </a:lstStyle>
            <a:p>
              <a:pPr/>
              <a:r>
                <a:t>Image</a:t>
              </a:r>
            </a:p>
          </p:txBody>
        </p:sp>
      </p:grpSp>
      <p:sp>
        <p:nvSpPr>
          <p:cNvPr id="334" name="TextBox 48"/>
          <p:cNvSpPr txBox="1"/>
          <p:nvPr/>
        </p:nvSpPr>
        <p:spPr>
          <a:xfrm>
            <a:off x="728672" y="10078608"/>
            <a:ext cx="2565126" cy="726441"/>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algn="r" defTabSz="914400">
              <a:defRPr sz="4200">
                <a:solidFill>
                  <a:srgbClr val="FFFFFF"/>
                </a:solidFill>
              </a:defRPr>
            </a:lvl1pPr>
          </a:lstStyle>
          <a:p>
            <a:pPr/>
            <a:r>
              <a:t>Panorama</a:t>
            </a:r>
          </a:p>
        </p:txBody>
      </p:sp>
      <p:grpSp>
        <p:nvGrpSpPr>
          <p:cNvPr id="339" name="Group 61"/>
          <p:cNvGrpSpPr/>
          <p:nvPr/>
        </p:nvGrpSpPr>
        <p:grpSpPr>
          <a:xfrm>
            <a:off x="3551251" y="4062101"/>
            <a:ext cx="4475097" cy="6908938"/>
            <a:chOff x="0" y="0"/>
            <a:chExt cx="4475095" cy="6908937"/>
          </a:xfrm>
        </p:grpSpPr>
        <p:sp>
          <p:nvSpPr>
            <p:cNvPr id="335" name="Rectangle 49"/>
            <p:cNvSpPr/>
            <p:nvPr/>
          </p:nvSpPr>
          <p:spPr>
            <a:xfrm>
              <a:off x="1734099" y="6153765"/>
              <a:ext cx="1006897" cy="755173"/>
            </a:xfrm>
            <a:prstGeom prst="rect">
              <a:avLst/>
            </a:prstGeom>
            <a:noFill/>
            <a:ln w="38100" cap="flat">
              <a:solidFill>
                <a:schemeClr val="accent6"/>
              </a:solidFill>
              <a:prstDash val="solid"/>
              <a:round/>
            </a:ln>
            <a:effectLst/>
          </p:spPr>
          <p:txBody>
            <a:bodyPr wrap="square" lIns="45719" tIns="45719" rIns="45719" bIns="45719" numCol="1" anchor="ctr">
              <a:noAutofit/>
            </a:bodyPr>
            <a:lstStyle/>
            <a:p>
              <a:pPr algn="ctr" defTabSz="914400">
                <a:defRPr sz="1800">
                  <a:solidFill>
                    <a:srgbClr val="FFFFFF"/>
                  </a:solidFill>
                </a:defRPr>
              </a:pPr>
            </a:p>
          </p:txBody>
        </p:sp>
        <p:sp>
          <p:nvSpPr>
            <p:cNvPr id="336" name="Rectangle 50"/>
            <p:cNvSpPr/>
            <p:nvPr/>
          </p:nvSpPr>
          <p:spPr>
            <a:xfrm>
              <a:off x="-1" y="0"/>
              <a:ext cx="4475097" cy="3356322"/>
            </a:xfrm>
            <a:prstGeom prst="rect">
              <a:avLst/>
            </a:prstGeom>
            <a:noFill/>
            <a:ln w="38100" cap="flat">
              <a:solidFill>
                <a:schemeClr val="accent6"/>
              </a:solidFill>
              <a:prstDash val="solid"/>
              <a:round/>
            </a:ln>
            <a:effectLst/>
          </p:spPr>
          <p:txBody>
            <a:bodyPr wrap="square" lIns="45719" tIns="45719" rIns="45719" bIns="45719" numCol="1" anchor="ctr">
              <a:noAutofit/>
            </a:bodyPr>
            <a:lstStyle/>
            <a:p>
              <a:pPr algn="ctr" defTabSz="914400">
                <a:defRPr sz="1800">
                  <a:solidFill>
                    <a:srgbClr val="FFFFFF"/>
                  </a:solidFill>
                </a:defRPr>
              </a:pPr>
            </a:p>
          </p:txBody>
        </p:sp>
        <p:sp>
          <p:nvSpPr>
            <p:cNvPr id="337" name="Straight Connector 52"/>
            <p:cNvSpPr/>
            <p:nvPr/>
          </p:nvSpPr>
          <p:spPr>
            <a:xfrm>
              <a:off x="-1" y="3356321"/>
              <a:ext cx="1753104" cy="2823657"/>
            </a:xfrm>
            <a:prstGeom prst="line">
              <a:avLst/>
            </a:prstGeom>
            <a:noFill/>
            <a:ln w="38100" cap="flat">
              <a:solidFill>
                <a:schemeClr val="accent6"/>
              </a:solidFill>
              <a:prstDash val="solid"/>
              <a:round/>
            </a:ln>
            <a:effectLst/>
          </p:spPr>
          <p:txBody>
            <a:bodyPr wrap="square" lIns="45719" tIns="45719" rIns="45719" bIns="45719" numCol="1" anchor="t">
              <a:noAutofit/>
            </a:bodyPr>
            <a:lstStyle/>
            <a:p>
              <a:pPr defTabSz="914400">
                <a:defRPr sz="1800"/>
              </a:pPr>
            </a:p>
          </p:txBody>
        </p:sp>
        <p:sp>
          <p:nvSpPr>
            <p:cNvPr id="338" name="Straight Connector 54"/>
            <p:cNvSpPr/>
            <p:nvPr/>
          </p:nvSpPr>
          <p:spPr>
            <a:xfrm flipH="1">
              <a:off x="2724861" y="3387164"/>
              <a:ext cx="1727758" cy="2777586"/>
            </a:xfrm>
            <a:prstGeom prst="line">
              <a:avLst/>
            </a:prstGeom>
            <a:noFill/>
            <a:ln w="38100" cap="flat">
              <a:solidFill>
                <a:schemeClr val="accent6"/>
              </a:solidFill>
              <a:prstDash val="solid"/>
              <a:round/>
            </a:ln>
            <a:effectLst/>
          </p:spPr>
          <p:txBody>
            <a:bodyPr wrap="square" lIns="45719" tIns="45719" rIns="45719" bIns="45719" numCol="1" anchor="t">
              <a:noAutofit/>
            </a:bodyPr>
            <a:lstStyle/>
            <a:p>
              <a:pPr defTabSz="914400">
                <a:defRPr sz="1800"/>
              </a:pPr>
            </a:p>
          </p:txBody>
        </p:sp>
      </p:grpSp>
      <p:grpSp>
        <p:nvGrpSpPr>
          <p:cNvPr id="342" name="Group"/>
          <p:cNvGrpSpPr/>
          <p:nvPr/>
        </p:nvGrpSpPr>
        <p:grpSpPr>
          <a:xfrm>
            <a:off x="16000180" y="6220645"/>
            <a:ext cx="6041233" cy="3736350"/>
            <a:chOff x="0" y="0"/>
            <a:chExt cx="6041231" cy="3736349"/>
          </a:xfrm>
        </p:grpSpPr>
        <p:sp>
          <p:nvSpPr>
            <p:cNvPr id="340" name="TextBox 43"/>
            <p:cNvSpPr/>
            <p:nvPr/>
          </p:nvSpPr>
          <p:spPr>
            <a:xfrm>
              <a:off x="4771231" y="393704"/>
              <a:ext cx="1270001" cy="1270001"/>
            </a:xfrm>
            <a:prstGeom prst="line">
              <a:avLst/>
            </a:prstGeom>
            <a:noFill/>
            <a:ln w="38100" cap="flat">
              <a:solidFill>
                <a:srgbClr val="FFFFFF"/>
              </a:solidFill>
              <a:prstDash val="solid"/>
              <a:round/>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defTabSz="914400">
                <a:defRPr sz="4200">
                  <a:solidFill>
                    <a:srgbClr val="FFFFFF"/>
                  </a:solidFill>
                </a:defRPr>
              </a:pPr>
            </a:p>
            <a:p>
              <a:pPr algn="ctr" defTabSz="914400">
                <a:defRPr sz="5000">
                  <a:solidFill>
                    <a:srgbClr val="FFFFFF"/>
                  </a:solidFill>
                </a:defRPr>
              </a:pPr>
              <a:r>
                <a:t>Illumination</a:t>
              </a:r>
            </a:p>
            <a:p>
              <a:pPr algn="ctr" defTabSz="914400">
                <a:defRPr sz="4200">
                  <a:solidFill>
                    <a:srgbClr val="FFFFFF"/>
                  </a:solidFill>
                </a:defRPr>
              </a:pPr>
              <a:r>
                <a:t>(environment map)</a:t>
              </a:r>
            </a:p>
          </p:txBody>
        </p:sp>
        <p:sp>
          <p:nvSpPr>
            <p:cNvPr id="341" name="Decoder"/>
            <p:cNvSpPr/>
            <p:nvPr/>
          </p:nvSpPr>
          <p:spPr>
            <a:xfrm rot="16200000">
              <a:off x="-1074201" y="1074200"/>
              <a:ext cx="3736350" cy="1587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0"/>
                  </a:moveTo>
                  <a:lnTo>
                    <a:pt x="0" y="21600"/>
                  </a:lnTo>
                  <a:lnTo>
                    <a:pt x="21600" y="21600"/>
                  </a:lnTo>
                  <a:lnTo>
                    <a:pt x="18627" y="0"/>
                  </a:lnTo>
                  <a:lnTo>
                    <a:pt x="2972" y="0"/>
                  </a:lnTo>
                  <a:close/>
                </a:path>
              </a:pathLst>
            </a:custGeom>
            <a:noFill/>
            <a:ln w="50800" cap="flat">
              <a:solidFill>
                <a:srgbClr val="FFFFFF"/>
              </a:solidFill>
              <a:prstDash val="solid"/>
              <a:round/>
            </a:ln>
            <a:effectLst>
              <a:outerShdw sx="100000" sy="100000" kx="0" ky="0" algn="b" rotWithShape="0" blurRad="152400" dist="101600" dir="5400000">
                <a:srgbClr val="4E3B3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ctr">
                <a:defRPr>
                  <a:solidFill>
                    <a:srgbClr val="FFFFFF"/>
                  </a:solidFill>
                </a:defRPr>
              </a:lvl1pPr>
            </a:lstStyle>
            <a:p>
              <a:pPr/>
              <a:r>
                <a:t>Decoder</a:t>
              </a:r>
            </a:p>
          </p:txBody>
        </p:sp>
      </p:grpSp>
      <p:grpSp>
        <p:nvGrpSpPr>
          <p:cNvPr id="346" name="Group"/>
          <p:cNvGrpSpPr/>
          <p:nvPr/>
        </p:nvGrpSpPr>
        <p:grpSpPr>
          <a:xfrm>
            <a:off x="8840313" y="3825564"/>
            <a:ext cx="5516706" cy="8503490"/>
            <a:chOff x="0" y="0"/>
            <a:chExt cx="5516704" cy="8503488"/>
          </a:xfrm>
        </p:grpSpPr>
        <p:sp>
          <p:nvSpPr>
            <p:cNvPr id="343" name="Encoder"/>
            <p:cNvSpPr/>
            <p:nvPr/>
          </p:nvSpPr>
          <p:spPr>
            <a:xfrm rot="5400000">
              <a:off x="-1074201" y="1074200"/>
              <a:ext cx="3736350" cy="1587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0"/>
                  </a:moveTo>
                  <a:lnTo>
                    <a:pt x="0" y="21600"/>
                  </a:lnTo>
                  <a:lnTo>
                    <a:pt x="21600" y="21600"/>
                  </a:lnTo>
                  <a:lnTo>
                    <a:pt x="18627" y="0"/>
                  </a:lnTo>
                  <a:lnTo>
                    <a:pt x="2972" y="0"/>
                  </a:lnTo>
                  <a:close/>
                </a:path>
              </a:pathLst>
            </a:custGeom>
            <a:noFill/>
            <a:ln w="50800" cap="flat">
              <a:solidFill>
                <a:srgbClr val="FFFFFF"/>
              </a:solidFill>
              <a:prstDash val="solid"/>
              <a:round/>
            </a:ln>
            <a:effectLst>
              <a:outerShdw sx="100000" sy="100000" kx="0" ky="0" algn="b" rotWithShape="0" blurRad="152400" dist="101600" dir="5400000">
                <a:srgbClr val="4E3B3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ctr">
                <a:defRPr>
                  <a:solidFill>
                    <a:srgbClr val="FFFFFF"/>
                  </a:solidFill>
                </a:defRPr>
              </a:lvl1pPr>
            </a:lstStyle>
            <a:p>
              <a:pPr/>
              <a:r>
                <a:t>Encoder</a:t>
              </a:r>
            </a:p>
          </p:txBody>
        </p:sp>
        <p:sp>
          <p:nvSpPr>
            <p:cNvPr id="344" name="Encoder"/>
            <p:cNvSpPr/>
            <p:nvPr/>
          </p:nvSpPr>
          <p:spPr>
            <a:xfrm rot="5400000">
              <a:off x="-1074201" y="5841339"/>
              <a:ext cx="3736350" cy="1587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0"/>
                  </a:moveTo>
                  <a:lnTo>
                    <a:pt x="0" y="21600"/>
                  </a:lnTo>
                  <a:lnTo>
                    <a:pt x="21600" y="21600"/>
                  </a:lnTo>
                  <a:lnTo>
                    <a:pt x="18627" y="0"/>
                  </a:lnTo>
                  <a:lnTo>
                    <a:pt x="2972" y="0"/>
                  </a:lnTo>
                  <a:close/>
                </a:path>
              </a:pathLst>
            </a:custGeom>
            <a:noFill/>
            <a:ln w="50800" cap="flat">
              <a:solidFill>
                <a:srgbClr val="FFFFFF"/>
              </a:solidFill>
              <a:prstDash val="solid"/>
              <a:round/>
            </a:ln>
            <a:effectLst>
              <a:outerShdw sx="100000" sy="100000" kx="0" ky="0" algn="b" rotWithShape="0" blurRad="152400" dist="101600" dir="5400000">
                <a:srgbClr val="4E3B30">
                  <a:alpha val="60000"/>
                </a:srgbClr>
              </a:outerShdw>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ctr">
                <a:defRPr>
                  <a:solidFill>
                    <a:srgbClr val="FFFFFF"/>
                  </a:solidFill>
                </a:defRPr>
              </a:lvl1pPr>
            </a:lstStyle>
            <a:p>
              <a:pPr/>
              <a:r>
                <a:t>Encoder</a:t>
              </a:r>
            </a:p>
          </p:txBody>
        </p:sp>
        <p:sp>
          <p:nvSpPr>
            <p:cNvPr id="345" name="TextBox 43"/>
            <p:cNvSpPr/>
            <p:nvPr/>
          </p:nvSpPr>
          <p:spPr>
            <a:xfrm>
              <a:off x="4246704" y="1208765"/>
              <a:ext cx="1270001" cy="1270001"/>
            </a:xfrm>
            <a:prstGeom prst="line">
              <a:avLst/>
            </a:prstGeom>
            <a:noFill/>
            <a:ln w="38100" cap="flat">
              <a:solidFill>
                <a:srgbClr val="FFFFFF"/>
              </a:solidFill>
              <a:prstDash val="solid"/>
              <a:round/>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lgn="ctr" defTabSz="914400">
                <a:defRPr sz="4200">
                  <a:solidFill>
                    <a:srgbClr val="FFFFFF"/>
                  </a:solidFill>
                </a:defRPr>
              </a:pPr>
            </a:p>
            <a:p>
              <a:pPr algn="ctr" defTabSz="914400">
                <a:defRPr sz="4200">
                  <a:solidFill>
                    <a:srgbClr val="FFFFFF"/>
                  </a:solidFill>
                </a:defRPr>
              </a:pPr>
            </a:p>
            <a:p>
              <a:pPr algn="ctr" defTabSz="914400">
                <a:defRPr sz="4200">
                  <a:solidFill>
                    <a:srgbClr val="FFFFFF"/>
                  </a:solidFill>
                </a:defRPr>
              </a:pPr>
            </a:p>
            <a:p>
              <a:pPr algn="ctr" defTabSz="914400">
                <a:defRPr sz="1600">
                  <a:solidFill>
                    <a:srgbClr val="FFFFFF"/>
                  </a:solidFill>
                </a:defRPr>
              </a:pPr>
            </a:p>
            <a:p>
              <a:pPr algn="ctr" defTabSz="914400">
                <a:defRPr sz="4200">
                  <a:solidFill>
                    <a:srgbClr val="FFFFFF"/>
                  </a:solidFill>
                </a:defRPr>
              </a:pPr>
              <a:r>
                <a:t>Latent Vector     </a:t>
              </a:r>
              <a:br/>
            </a:p>
            <a:p>
              <a:pPr algn="ctr" defTabSz="914400">
                <a:defRPr sz="4200">
                  <a:solidFill>
                    <a:srgbClr val="FFFFFF"/>
                  </a:solidFill>
                </a:defRPr>
              </a:pPr>
            </a:p>
            <a:p>
              <a:pPr algn="ctr" defTabSz="914400">
                <a:defRPr sz="4200">
                  <a:solidFill>
                    <a:srgbClr val="FFFFFF"/>
                  </a:solidFill>
                </a:defRPr>
              </a:pPr>
            </a:p>
            <a:p>
              <a:pPr algn="ctr" defTabSz="914400">
                <a:defRPr sz="4200">
                  <a:solidFill>
                    <a:srgbClr val="FFFFFF"/>
                  </a:solidFill>
                </a:defRPr>
              </a:pPr>
            </a:p>
          </p:txBody>
        </p:sp>
      </p:grpSp>
      <p:pic>
        <p:nvPicPr>
          <p:cNvPr id="347" name="mathbf_z.pdf" descr="mathbf_z.pdf"/>
          <p:cNvPicPr>
            <a:picLocks noChangeAspect="1"/>
          </p:cNvPicPr>
          <p:nvPr/>
        </p:nvPicPr>
        <p:blipFill>
          <a:blip r:embed="rId5">
            <a:extLst/>
          </a:blip>
          <a:stretch>
            <a:fillRect/>
          </a:stretch>
        </p:blipFill>
        <p:spPr>
          <a:xfrm>
            <a:off x="12778589" y="8194078"/>
            <a:ext cx="616858" cy="655412"/>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46"/>
                                        </p:tgtEl>
                                        <p:attrNameLst>
                                          <p:attrName>style.visibility</p:attrName>
                                        </p:attrNameLst>
                                      </p:cBhvr>
                                      <p:to>
                                        <p:strVal val="visible"/>
                                      </p:to>
                                    </p:set>
                                    <p:animEffect filter="fade" transition="in">
                                      <p:cBhvr>
                                        <p:cTn id="7" dur="1000"/>
                                        <p:tgtEl>
                                          <p:spTgt spid="346"/>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347"/>
                                        </p:tgtEl>
                                        <p:attrNameLst>
                                          <p:attrName>style.visibility</p:attrName>
                                        </p:attrNameLst>
                                      </p:cBhvr>
                                      <p:to>
                                        <p:strVal val="visible"/>
                                      </p:to>
                                    </p:set>
                                    <p:animEffect filter="fade" transition="in">
                                      <p:cBhvr>
                                        <p:cTn id="11" dur="1000"/>
                                        <p:tgtEl>
                                          <p:spTgt spid="34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342"/>
                                        </p:tgtEl>
                                        <p:attrNameLst>
                                          <p:attrName>style.visibility</p:attrName>
                                        </p:attrNameLst>
                                      </p:cBhvr>
                                      <p:to>
                                        <p:strVal val="visible"/>
                                      </p:to>
                                    </p:set>
                                    <p:animEffect filter="fade" transition="in">
                                      <p:cBhvr>
                                        <p:cTn id="16"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7" grpId="2"/>
      <p:bldP build="whole" bldLvl="1" animBg="1" rev="0" advAuto="0" spid="342" grpId="3"/>
      <p:bldP build="whole" bldLvl="1" animBg="1" rev="0" advAuto="0" spid="346" grpId="1"/>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How do we train…"/>
          <p:cNvSpPr txBox="1"/>
          <p:nvPr>
            <p:ph type="title"/>
          </p:nvPr>
        </p:nvSpPr>
        <p:spPr>
          <a:xfrm>
            <a:off x="1295063" y="2162681"/>
            <a:ext cx="21836442" cy="9390638"/>
          </a:xfrm>
          <a:prstGeom prst="rect">
            <a:avLst/>
          </a:prstGeom>
        </p:spPr>
        <p:txBody>
          <a:bodyPr/>
          <a:lstStyle/>
          <a:p>
            <a:pPr>
              <a:defRPr sz="20000"/>
            </a:pPr>
            <a:r>
              <a:t>How do we train</a:t>
            </a:r>
          </a:p>
          <a:p>
            <a:pPr>
              <a:defRPr sz="20000"/>
            </a:pPr>
            <a:r>
              <a:t>SkyNet*?</a:t>
            </a:r>
          </a:p>
        </p:txBody>
      </p:sp>
      <p:sp>
        <p:nvSpPr>
          <p:cNvPr id="352" name="*and keep it under control"/>
          <p:cNvSpPr txBox="1"/>
          <p:nvPr/>
        </p:nvSpPr>
        <p:spPr>
          <a:xfrm>
            <a:off x="15810364" y="12283033"/>
            <a:ext cx="7479031" cy="8636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*and keep it under control</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54" name="Illumination capture and estimation"/>
          <p:cNvSpPr txBox="1"/>
          <p:nvPr>
            <p:ph type="title"/>
          </p:nvPr>
        </p:nvSpPr>
        <p:spPr>
          <a:prstGeom prst="rect">
            <a:avLst/>
          </a:prstGeom>
        </p:spPr>
        <p:txBody>
          <a:bodyPr lIns="38100" tIns="38100" rIns="38100" bIns="38100"/>
          <a:lstStyle>
            <a:lvl1pPr algn="l">
              <a:defRPr sz="10800">
                <a:latin typeface="Helvetica Neue Thin"/>
                <a:ea typeface="Helvetica Neue Thin"/>
                <a:cs typeface="Helvetica Neue Thin"/>
                <a:sym typeface="Helvetica Neue Thin"/>
              </a:defRPr>
            </a:lvl1pPr>
          </a:lstStyle>
          <a:p>
            <a:pPr/>
            <a:r>
              <a:t>Illumination capture and estimation</a:t>
            </a:r>
          </a:p>
        </p:txBody>
      </p:sp>
      <p:grpSp>
        <p:nvGrpSpPr>
          <p:cNvPr id="357" name="Group"/>
          <p:cNvGrpSpPr/>
          <p:nvPr/>
        </p:nvGrpSpPr>
        <p:grpSpPr>
          <a:xfrm>
            <a:off x="1172452" y="3148340"/>
            <a:ext cx="7010401" cy="9046816"/>
            <a:chOff x="134619" y="0"/>
            <a:chExt cx="7010400" cy="9046815"/>
          </a:xfrm>
        </p:grpSpPr>
        <p:pic>
          <p:nvPicPr>
            <p:cNvPr id="355" name="Screen Shot 2017-07-09 at 1.29.57 PM.png" descr="Screen Shot 2017-07-09 at 1.29.57 PM.png"/>
            <p:cNvPicPr>
              <a:picLocks noChangeAspect="1"/>
            </p:cNvPicPr>
            <p:nvPr/>
          </p:nvPicPr>
          <p:blipFill>
            <a:blip r:embed="rId3">
              <a:extLst/>
            </a:blip>
            <a:stretch>
              <a:fillRect/>
            </a:stretch>
          </p:blipFill>
          <p:spPr>
            <a:xfrm>
              <a:off x="134619" y="0"/>
              <a:ext cx="7010401" cy="6781800"/>
            </a:xfrm>
            <a:prstGeom prst="rect">
              <a:avLst/>
            </a:prstGeom>
            <a:ln w="12700" cap="flat">
              <a:noFill/>
              <a:miter lim="400000"/>
            </a:ln>
            <a:effectLst/>
          </p:spPr>
        </p:pic>
        <p:sp>
          <p:nvSpPr>
            <p:cNvPr id="356" name="1. Known object in scene [Lombardi et al. ’15]"/>
            <p:cNvSpPr/>
            <p:nvPr/>
          </p:nvSpPr>
          <p:spPr>
            <a:xfrm>
              <a:off x="3639819" y="7776815"/>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1. Known object in scene</a:t>
              </a:r>
              <a:br/>
              <a:r>
                <a:rPr sz="3500"/>
                <a:t>[Lombardi et al. ’15]</a:t>
              </a:r>
            </a:p>
          </p:txBody>
        </p:sp>
      </p:grpSp>
      <p:grpSp>
        <p:nvGrpSpPr>
          <p:cNvPr id="361" name="Group"/>
          <p:cNvGrpSpPr/>
          <p:nvPr/>
        </p:nvGrpSpPr>
        <p:grpSpPr>
          <a:xfrm>
            <a:off x="9374385" y="3720132"/>
            <a:ext cx="5635229" cy="6847236"/>
            <a:chOff x="604400" y="0"/>
            <a:chExt cx="5635228" cy="6847234"/>
          </a:xfrm>
        </p:grpSpPr>
        <p:pic>
          <p:nvPicPr>
            <p:cNvPr id="358" name="Screen Shot 2017-07-09 at 1.33.13 PM.png" descr="Screen Shot 2017-07-09 at 1.33.13 PM.png"/>
            <p:cNvPicPr>
              <a:picLocks noChangeAspect="1"/>
            </p:cNvPicPr>
            <p:nvPr/>
          </p:nvPicPr>
          <p:blipFill>
            <a:blip r:embed="rId4">
              <a:extLst/>
            </a:blip>
            <a:srcRect l="0" t="0" r="47859" b="0"/>
            <a:stretch>
              <a:fillRect/>
            </a:stretch>
          </p:blipFill>
          <p:spPr>
            <a:xfrm>
              <a:off x="604400" y="0"/>
              <a:ext cx="5635229" cy="2146300"/>
            </a:xfrm>
            <a:prstGeom prst="rect">
              <a:avLst/>
            </a:prstGeom>
            <a:ln w="12700" cap="flat">
              <a:noFill/>
              <a:miter lim="400000"/>
            </a:ln>
            <a:effectLst/>
          </p:spPr>
        </p:pic>
        <p:pic>
          <p:nvPicPr>
            <p:cNvPr id="359" name="Screen Shot 2017-07-09 at 1.33.13 PM.png" descr="Screen Shot 2017-07-09 at 1.33.13 PM.png"/>
            <p:cNvPicPr>
              <a:picLocks noChangeAspect="1"/>
            </p:cNvPicPr>
            <p:nvPr/>
          </p:nvPicPr>
          <p:blipFill>
            <a:blip r:embed="rId4">
              <a:extLst/>
            </a:blip>
            <a:srcRect l="52432" t="0" r="0" b="0"/>
            <a:stretch>
              <a:fillRect/>
            </a:stretch>
          </p:blipFill>
          <p:spPr>
            <a:xfrm>
              <a:off x="604400" y="2042765"/>
              <a:ext cx="5635098" cy="2352616"/>
            </a:xfrm>
            <a:prstGeom prst="rect">
              <a:avLst/>
            </a:prstGeom>
            <a:ln w="12700" cap="flat">
              <a:noFill/>
              <a:miter lim="400000"/>
            </a:ln>
            <a:effectLst/>
          </p:spPr>
        </p:pic>
        <p:sp>
          <p:nvSpPr>
            <p:cNvPr id="360" name="2. Handcrafted features…"/>
            <p:cNvSpPr/>
            <p:nvPr/>
          </p:nvSpPr>
          <p:spPr>
            <a:xfrm>
              <a:off x="3422014" y="5577234"/>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2. Handcrafted features</a:t>
              </a:r>
            </a:p>
            <a:p>
              <a:pPr algn="ctr" defTabSz="825500">
                <a:defRPr sz="3500">
                  <a:solidFill>
                    <a:srgbClr val="FFFFFF"/>
                  </a:solidFill>
                  <a:latin typeface="Helvetica Light"/>
                  <a:ea typeface="Helvetica Light"/>
                  <a:cs typeface="Helvetica Light"/>
                  <a:sym typeface="Helvetica Light"/>
                </a:defRPr>
              </a:pPr>
              <a:r>
                <a:t>[Lalonde et al ‘12]</a:t>
              </a:r>
            </a:p>
          </p:txBody>
        </p:sp>
      </p:grpSp>
      <p:sp>
        <p:nvSpPr>
          <p:cNvPr id="362" name="Slide Number"/>
          <p:cNvSpPr txBox="1"/>
          <p:nvPr>
            <p:ph type="sldNum" sz="quarter" idx="2"/>
          </p:nvPr>
        </p:nvSpPr>
        <p:spPr>
          <a:xfrm>
            <a:off x="12055843" y="13081000"/>
            <a:ext cx="259614" cy="406401"/>
          </a:xfrm>
          <a:prstGeom prst="rect">
            <a:avLst/>
          </a:prstGeom>
          <a:extLst>
            <a:ext uri="{C572A759-6A51-4108-AA02-DFA0A04FC94B}">
              <ma14:wrappingTextBoxFlag xmlns:ma14="http://schemas.microsoft.com/office/mac/drawingml/2011/main" val="1"/>
            </a:ext>
          </a:extLst>
        </p:spPr>
        <p:txBody>
          <a:bodyPr lIns="38100" tIns="38100" rIns="38100" bIns="38100"/>
          <a:lstStyle>
            <a:lvl1pPr>
              <a:defRPr sz="2200"/>
            </a:lvl1pPr>
          </a:lstStyle>
          <a:p>
            <a:pPr/>
            <a:fld id="{86CB4B4D-7CA3-9044-876B-883B54F8677D}" type="slidenum"/>
          </a:p>
        </p:txBody>
      </p:sp>
      <p:pic>
        <p:nvPicPr>
          <p:cNvPr id="363" name="Image" descr="Image"/>
          <p:cNvPicPr>
            <a:picLocks noChangeAspect="1"/>
          </p:cNvPicPr>
          <p:nvPr/>
        </p:nvPicPr>
        <p:blipFill>
          <a:blip r:embed="rId5">
            <a:extLst/>
          </a:blip>
          <a:stretch>
            <a:fillRect/>
          </a:stretch>
        </p:blipFill>
        <p:spPr>
          <a:xfrm>
            <a:off x="16066527" y="3350999"/>
            <a:ext cx="7920774" cy="5673932"/>
          </a:xfrm>
          <a:prstGeom prst="rect">
            <a:avLst/>
          </a:prstGeom>
          <a:ln w="12700">
            <a:miter lim="400000"/>
          </a:ln>
        </p:spPr>
      </p:pic>
      <p:sp>
        <p:nvSpPr>
          <p:cNvPr id="364" name="3. Parametric sky model…"/>
          <p:cNvSpPr txBox="1"/>
          <p:nvPr/>
        </p:nvSpPr>
        <p:spPr>
          <a:xfrm>
            <a:off x="16547114" y="9067061"/>
            <a:ext cx="6959601" cy="13970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25500">
              <a:defRPr sz="5000">
                <a:solidFill>
                  <a:srgbClr val="FFFFFF"/>
                </a:solidFill>
                <a:latin typeface="Helvetica Light"/>
                <a:ea typeface="Helvetica Light"/>
                <a:cs typeface="Helvetica Light"/>
                <a:sym typeface="Helvetica Light"/>
              </a:defRPr>
            </a:pPr>
            <a:r>
              <a:t>3. Parametric sky model</a:t>
            </a:r>
          </a:p>
          <a:p>
            <a:pPr algn="ctr" defTabSz="825500">
              <a:defRPr sz="3500">
                <a:solidFill>
                  <a:srgbClr val="FFFFFF"/>
                </a:solidFill>
                <a:latin typeface="Helvetica Light"/>
                <a:ea typeface="Helvetica Light"/>
                <a:cs typeface="Helvetica Light"/>
                <a:sym typeface="Helvetica Light"/>
              </a:defRPr>
            </a:pPr>
            <a:r>
              <a:t>[Hold-Geoffroy et al ’17]</a:t>
            </a:r>
          </a:p>
        </p:txBody>
      </p:sp>
      <p:sp>
        <p:nvSpPr>
          <p:cNvPr id="365" name="Rectangle"/>
          <p:cNvSpPr/>
          <p:nvPr/>
        </p:nvSpPr>
        <p:spPr>
          <a:xfrm>
            <a:off x="8460755" y="2890859"/>
            <a:ext cx="7462490" cy="9940882"/>
          </a:xfrm>
          <a:prstGeom prst="rect">
            <a:avLst/>
          </a:prstGeom>
          <a:solidFill>
            <a:srgbClr val="000000">
              <a:alpha val="75000"/>
            </a:srgbClr>
          </a:solidFill>
          <a:ln w="12700">
            <a:miter lim="400000"/>
          </a:ln>
        </p:spPr>
        <p:txBody>
          <a:bodyPr lIns="50800" tIns="50800" rIns="50800" bIns="50800" anchor="ctr"/>
          <a:lstStyle/>
          <a:p>
            <a:pPr algn="ctr" defTabSz="825500">
              <a:defRPr>
                <a:solidFill>
                  <a:srgbClr val="FFFFFF"/>
                </a:solidFill>
                <a:latin typeface="Helvetica Light"/>
                <a:ea typeface="Helvetica Light"/>
                <a:cs typeface="Helvetica Light"/>
                <a:sym typeface="Helvetica Light"/>
              </a:defRPr>
            </a:pPr>
          </a:p>
        </p:txBody>
      </p:sp>
      <p:sp>
        <p:nvSpPr>
          <p:cNvPr id="366" name="Rectangle"/>
          <p:cNvSpPr/>
          <p:nvPr/>
        </p:nvSpPr>
        <p:spPr>
          <a:xfrm>
            <a:off x="130599" y="2658999"/>
            <a:ext cx="8434464" cy="9940883"/>
          </a:xfrm>
          <a:prstGeom prst="rect">
            <a:avLst/>
          </a:prstGeom>
          <a:solidFill>
            <a:srgbClr val="000000">
              <a:alpha val="75000"/>
            </a:srgbClr>
          </a:solidFill>
          <a:ln w="12700">
            <a:miter lim="400000"/>
          </a:ln>
        </p:spPr>
        <p:txBody>
          <a:bodyPr lIns="50800" tIns="50800" rIns="50800" bIns="50800" anchor="ctr"/>
          <a:lstStyle/>
          <a:p>
            <a:pPr algn="ctr" defTabSz="825500">
              <a:defRPr>
                <a:solidFill>
                  <a:srgbClr val="FFFFFF"/>
                </a:solidFill>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66"/>
                                        </p:tgtEl>
                                        <p:attrNameLst>
                                          <p:attrName>style.visibility</p:attrName>
                                        </p:attrNameLst>
                                      </p:cBhvr>
                                      <p:to>
                                        <p:strVal val="visible"/>
                                      </p:to>
                                    </p:set>
                                    <p:animEffect filter="fade" transition="in">
                                      <p:cBhvr>
                                        <p:cTn id="7" dur="1000"/>
                                        <p:tgtEl>
                                          <p:spTgt spid="366"/>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357"/>
                                        </p:tgtEl>
                                        <p:attrNameLst>
                                          <p:attrName>style.visibility</p:attrName>
                                        </p:attrNameLst>
                                      </p:cBhvr>
                                      <p:to>
                                        <p:strVal val="visible"/>
                                      </p:to>
                                    </p:set>
                                    <p:animEffect filter="fade" transition="in">
                                      <p:cBhvr>
                                        <p:cTn id="11" dur="1000"/>
                                        <p:tgtEl>
                                          <p:spTgt spid="35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365"/>
                                        </p:tgtEl>
                                        <p:attrNameLst>
                                          <p:attrName>style.visibility</p:attrName>
                                        </p:attrNameLst>
                                      </p:cBhvr>
                                      <p:to>
                                        <p:strVal val="visible"/>
                                      </p:to>
                                    </p:set>
                                    <p:animEffect filter="fade" transition="in">
                                      <p:cBhvr>
                                        <p:cTn id="16" dur="1000"/>
                                        <p:tgtEl>
                                          <p:spTgt spid="365"/>
                                        </p:tgtEl>
                                      </p:cBhvr>
                                    </p:animEffect>
                                  </p:childTnLst>
                                </p:cTn>
                              </p:par>
                            </p:childTnLst>
                          </p:cTn>
                        </p:par>
                        <p:par>
                          <p:cTn id="17" fill="hold">
                            <p:stCondLst>
                              <p:cond delay="1000"/>
                            </p:stCondLst>
                            <p:childTnLst>
                              <p:par>
                                <p:cTn id="18" presetClass="entr" nodeType="afterEffect" presetID="10" grpId="4" fill="hold">
                                  <p:stCondLst>
                                    <p:cond delay="0"/>
                                  </p:stCondLst>
                                  <p:iterate type="el" backwards="0">
                                    <p:tmAbs val="0"/>
                                  </p:iterate>
                                  <p:childTnLst>
                                    <p:set>
                                      <p:cBhvr>
                                        <p:cTn id="19" fill="hold"/>
                                        <p:tgtEl>
                                          <p:spTgt spid="361"/>
                                        </p:tgtEl>
                                        <p:attrNameLst>
                                          <p:attrName>style.visibility</p:attrName>
                                        </p:attrNameLst>
                                      </p:cBhvr>
                                      <p:to>
                                        <p:strVal val="visible"/>
                                      </p:to>
                                    </p:set>
                                    <p:animEffect filter="fade" transition="in">
                                      <p:cBhvr>
                                        <p:cTn id="20" dur="1000"/>
                                        <p:tgtEl>
                                          <p:spTgt spid="3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5" grpId="3"/>
      <p:bldP build="whole" bldLvl="1" animBg="1" rev="0" advAuto="0" spid="366" grpId="1"/>
      <p:bldP build="whole" bldLvl="1" animBg="1" rev="0" advAuto="0" spid="361" grpId="4"/>
      <p:bldP build="whole" bldLvl="1" animBg="1" rev="0" advAuto="0" spid="357" grpId="2"/>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70" name="Our work"/>
          <p:cNvSpPr txBox="1"/>
          <p:nvPr>
            <p:ph type="title"/>
          </p:nvPr>
        </p:nvSpPr>
        <p:spPr>
          <a:prstGeom prst="rect">
            <a:avLst/>
          </a:prstGeom>
        </p:spPr>
        <p:txBody>
          <a:bodyPr lIns="38100" tIns="38100" rIns="38100" bIns="38100"/>
          <a:lstStyle>
            <a:lvl1pPr algn="l">
              <a:defRPr sz="10800">
                <a:latin typeface="Helvetica Neue Thin"/>
                <a:ea typeface="Helvetica Neue Thin"/>
                <a:cs typeface="Helvetica Neue Thin"/>
                <a:sym typeface="Helvetica Neue Thin"/>
              </a:defRPr>
            </a:lvl1pPr>
          </a:lstStyle>
          <a:p>
            <a:pPr/>
            <a:r>
              <a:t>Our work</a:t>
            </a:r>
          </a:p>
        </p:txBody>
      </p:sp>
      <p:grpSp>
        <p:nvGrpSpPr>
          <p:cNvPr id="373" name="Group"/>
          <p:cNvGrpSpPr/>
          <p:nvPr/>
        </p:nvGrpSpPr>
        <p:grpSpPr>
          <a:xfrm>
            <a:off x="658038" y="3934792"/>
            <a:ext cx="7874001" cy="6773516"/>
            <a:chOff x="0" y="0"/>
            <a:chExt cx="7874000" cy="6773515"/>
          </a:xfrm>
        </p:grpSpPr>
        <p:pic>
          <p:nvPicPr>
            <p:cNvPr id="371" name="Screen Shot 2017-07-09 at 1.24.02 PM.png" descr="Screen Shot 2017-07-09 at 1.24.02 PM.png"/>
            <p:cNvPicPr>
              <a:picLocks noChangeAspect="1"/>
            </p:cNvPicPr>
            <p:nvPr/>
          </p:nvPicPr>
          <p:blipFill>
            <a:blip r:embed="rId3">
              <a:extLst/>
            </a:blip>
            <a:stretch>
              <a:fillRect/>
            </a:stretch>
          </p:blipFill>
          <p:spPr>
            <a:xfrm>
              <a:off x="0" y="0"/>
              <a:ext cx="7874000" cy="4572000"/>
            </a:xfrm>
            <a:prstGeom prst="rect">
              <a:avLst/>
            </a:prstGeom>
            <a:ln w="12700" cap="flat">
              <a:noFill/>
              <a:miter lim="400000"/>
            </a:ln>
            <a:effectLst/>
          </p:spPr>
        </p:pic>
        <p:sp>
          <p:nvSpPr>
            <p:cNvPr id="372" name="1. Specialized equipment…"/>
            <p:cNvSpPr/>
            <p:nvPr/>
          </p:nvSpPr>
          <p:spPr>
            <a:xfrm>
              <a:off x="3937000" y="5503515"/>
              <a:ext cx="1270000"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1. Specialized equipment</a:t>
              </a:r>
            </a:p>
            <a:p>
              <a:pPr algn="ctr" defTabSz="825500">
                <a:defRPr sz="3500">
                  <a:solidFill>
                    <a:srgbClr val="FFFFFF"/>
                  </a:solidFill>
                  <a:latin typeface="Helvetica Light"/>
                  <a:ea typeface="Helvetica Light"/>
                  <a:cs typeface="Helvetica Light"/>
                  <a:sym typeface="Helvetica Light"/>
                </a:defRPr>
              </a:pPr>
              <a:r>
                <a:t>[Stumpfel et al. ’04]</a:t>
              </a:r>
            </a:p>
          </p:txBody>
        </p:sp>
      </p:grpSp>
      <p:grpSp>
        <p:nvGrpSpPr>
          <p:cNvPr id="376" name="Group"/>
          <p:cNvGrpSpPr/>
          <p:nvPr/>
        </p:nvGrpSpPr>
        <p:grpSpPr>
          <a:xfrm>
            <a:off x="9503986" y="2829892"/>
            <a:ext cx="7010401" cy="9046816"/>
            <a:chOff x="134619" y="0"/>
            <a:chExt cx="7010400" cy="9046815"/>
          </a:xfrm>
        </p:grpSpPr>
        <p:pic>
          <p:nvPicPr>
            <p:cNvPr id="374" name="Screen Shot 2017-07-09 at 1.29.57 PM.png" descr="Screen Shot 2017-07-09 at 1.29.57 PM.png"/>
            <p:cNvPicPr>
              <a:picLocks noChangeAspect="1"/>
            </p:cNvPicPr>
            <p:nvPr/>
          </p:nvPicPr>
          <p:blipFill>
            <a:blip r:embed="rId4">
              <a:extLst/>
            </a:blip>
            <a:stretch>
              <a:fillRect/>
            </a:stretch>
          </p:blipFill>
          <p:spPr>
            <a:xfrm>
              <a:off x="134619" y="0"/>
              <a:ext cx="7010401" cy="6781800"/>
            </a:xfrm>
            <a:prstGeom prst="rect">
              <a:avLst/>
            </a:prstGeom>
            <a:ln w="12700" cap="flat">
              <a:noFill/>
              <a:miter lim="400000"/>
            </a:ln>
            <a:effectLst/>
          </p:spPr>
        </p:pic>
        <p:sp>
          <p:nvSpPr>
            <p:cNvPr id="375" name="2. Known object in scene [Lombardi et al. ’15]"/>
            <p:cNvSpPr/>
            <p:nvPr/>
          </p:nvSpPr>
          <p:spPr>
            <a:xfrm>
              <a:off x="3639819" y="7776815"/>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2. Known object in scene</a:t>
              </a:r>
              <a:br/>
              <a:r>
                <a:rPr sz="3500"/>
                <a:t>[Lombardi et al. ’15]</a:t>
              </a:r>
            </a:p>
          </p:txBody>
        </p:sp>
      </p:grpSp>
      <p:grpSp>
        <p:nvGrpSpPr>
          <p:cNvPr id="380" name="Group"/>
          <p:cNvGrpSpPr/>
          <p:nvPr/>
        </p:nvGrpSpPr>
        <p:grpSpPr>
          <a:xfrm>
            <a:off x="17486333" y="3816077"/>
            <a:ext cx="5635229" cy="6847235"/>
            <a:chOff x="604400" y="0"/>
            <a:chExt cx="5635228" cy="6847234"/>
          </a:xfrm>
        </p:grpSpPr>
        <p:pic>
          <p:nvPicPr>
            <p:cNvPr id="377" name="Screen Shot 2017-07-09 at 1.33.13 PM.png" descr="Screen Shot 2017-07-09 at 1.33.13 PM.png"/>
            <p:cNvPicPr>
              <a:picLocks noChangeAspect="1"/>
            </p:cNvPicPr>
            <p:nvPr/>
          </p:nvPicPr>
          <p:blipFill>
            <a:blip r:embed="rId5">
              <a:extLst/>
            </a:blip>
            <a:srcRect l="0" t="0" r="47859" b="0"/>
            <a:stretch>
              <a:fillRect/>
            </a:stretch>
          </p:blipFill>
          <p:spPr>
            <a:xfrm>
              <a:off x="604400" y="0"/>
              <a:ext cx="5635229" cy="2146300"/>
            </a:xfrm>
            <a:prstGeom prst="rect">
              <a:avLst/>
            </a:prstGeom>
            <a:ln w="12700" cap="flat">
              <a:noFill/>
              <a:miter lim="400000"/>
            </a:ln>
            <a:effectLst/>
          </p:spPr>
        </p:pic>
        <p:pic>
          <p:nvPicPr>
            <p:cNvPr id="378" name="Screen Shot 2017-07-09 at 1.33.13 PM.png" descr="Screen Shot 2017-07-09 at 1.33.13 PM.png"/>
            <p:cNvPicPr>
              <a:picLocks noChangeAspect="1"/>
            </p:cNvPicPr>
            <p:nvPr/>
          </p:nvPicPr>
          <p:blipFill>
            <a:blip r:embed="rId5">
              <a:extLst/>
            </a:blip>
            <a:srcRect l="52432" t="0" r="0" b="0"/>
            <a:stretch>
              <a:fillRect/>
            </a:stretch>
          </p:blipFill>
          <p:spPr>
            <a:xfrm>
              <a:off x="604400" y="2042765"/>
              <a:ext cx="5635098" cy="2352616"/>
            </a:xfrm>
            <a:prstGeom prst="rect">
              <a:avLst/>
            </a:prstGeom>
            <a:ln w="12700" cap="flat">
              <a:noFill/>
              <a:miter lim="400000"/>
            </a:ln>
            <a:effectLst/>
          </p:spPr>
        </p:pic>
        <p:sp>
          <p:nvSpPr>
            <p:cNvPr id="379" name="3. Handcrafted features…"/>
            <p:cNvSpPr/>
            <p:nvPr/>
          </p:nvSpPr>
          <p:spPr>
            <a:xfrm>
              <a:off x="3422014" y="5577234"/>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3. Handcrafted features</a:t>
              </a:r>
            </a:p>
            <a:p>
              <a:pPr algn="ctr" defTabSz="825500">
                <a:defRPr sz="3500">
                  <a:solidFill>
                    <a:srgbClr val="FFFFFF"/>
                  </a:solidFill>
                  <a:latin typeface="Helvetica Light"/>
                  <a:ea typeface="Helvetica Light"/>
                  <a:cs typeface="Helvetica Light"/>
                  <a:sym typeface="Helvetica Light"/>
                </a:defRPr>
              </a:pPr>
              <a:r>
                <a:t>[Lalonde et al ‘12]</a:t>
              </a:r>
            </a:p>
          </p:txBody>
        </p:sp>
      </p:grpSp>
      <p:sp>
        <p:nvSpPr>
          <p:cNvPr id="381" name="Line"/>
          <p:cNvSpPr/>
          <p:nvPr/>
        </p:nvSpPr>
        <p:spPr>
          <a:xfrm>
            <a:off x="929521" y="9253279"/>
            <a:ext cx="7649226" cy="1"/>
          </a:xfrm>
          <a:prstGeom prst="line">
            <a:avLst/>
          </a:prstGeom>
          <a:ln w="152400">
            <a:solidFill>
              <a:srgbClr val="D45954"/>
            </a:solidFill>
            <a:miter lim="400000"/>
          </a:ln>
        </p:spPr>
        <p:txBody>
          <a:bodyPr lIns="50800" tIns="50800" rIns="50800" bIns="50800" anchor="ctr"/>
          <a:lstStyle/>
          <a:p>
            <a:pPr algn="ctr" defTabSz="825500">
              <a:defRPr>
                <a:solidFill>
                  <a:srgbClr val="FFFFFF"/>
                </a:solidFill>
                <a:latin typeface="Helvetica Light"/>
                <a:ea typeface="Helvetica Light"/>
                <a:cs typeface="Helvetica Light"/>
                <a:sym typeface="Helvetica Light"/>
              </a:defRPr>
            </a:pPr>
          </a:p>
        </p:txBody>
      </p:sp>
      <p:sp>
        <p:nvSpPr>
          <p:cNvPr id="382" name="Line"/>
          <p:cNvSpPr/>
          <p:nvPr/>
        </p:nvSpPr>
        <p:spPr>
          <a:xfrm>
            <a:off x="9184573" y="10428345"/>
            <a:ext cx="7649226" cy="1"/>
          </a:xfrm>
          <a:prstGeom prst="line">
            <a:avLst/>
          </a:prstGeom>
          <a:ln w="152400">
            <a:solidFill>
              <a:srgbClr val="D45954"/>
            </a:solidFill>
            <a:miter lim="400000"/>
          </a:ln>
        </p:spPr>
        <p:txBody>
          <a:bodyPr lIns="50800" tIns="50800" rIns="50800" bIns="50800" anchor="ctr"/>
          <a:lstStyle/>
          <a:p>
            <a:pPr algn="ctr" defTabSz="825500">
              <a:defRPr>
                <a:solidFill>
                  <a:srgbClr val="FFFFFF"/>
                </a:solidFill>
                <a:latin typeface="Helvetica Light"/>
                <a:ea typeface="Helvetica Light"/>
                <a:cs typeface="Helvetica Light"/>
                <a:sym typeface="Helvetica Light"/>
              </a:defRPr>
            </a:pPr>
          </a:p>
        </p:txBody>
      </p:sp>
      <p:sp>
        <p:nvSpPr>
          <p:cNvPr id="383" name="Line"/>
          <p:cNvSpPr/>
          <p:nvPr/>
        </p:nvSpPr>
        <p:spPr>
          <a:xfrm>
            <a:off x="16767054" y="9177079"/>
            <a:ext cx="7020560" cy="1"/>
          </a:xfrm>
          <a:prstGeom prst="line">
            <a:avLst/>
          </a:prstGeom>
          <a:ln w="152400">
            <a:solidFill>
              <a:srgbClr val="D45954"/>
            </a:solidFill>
            <a:miter lim="400000"/>
          </a:ln>
        </p:spPr>
        <p:txBody>
          <a:bodyPr lIns="50800" tIns="50800" rIns="50800" bIns="50800" anchor="ctr"/>
          <a:lstStyle/>
          <a:p>
            <a:pPr algn="ctr" defTabSz="825500">
              <a:defRPr>
                <a:solidFill>
                  <a:srgbClr val="FFFFFF"/>
                </a:solidFill>
                <a:latin typeface="Helvetica Light"/>
                <a:ea typeface="Helvetica Light"/>
                <a:cs typeface="Helvetica Light"/>
                <a:sym typeface="Helvetica Light"/>
              </a:defRPr>
            </a:pPr>
          </a:p>
        </p:txBody>
      </p:sp>
      <p:sp>
        <p:nvSpPr>
          <p:cNvPr id="384" name="Conventional camera"/>
          <p:cNvSpPr txBox="1"/>
          <p:nvPr/>
        </p:nvSpPr>
        <p:spPr>
          <a:xfrm>
            <a:off x="1520368" y="10390625"/>
            <a:ext cx="6149341" cy="8636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Conventional camera</a:t>
            </a:r>
          </a:p>
        </p:txBody>
      </p:sp>
      <p:sp>
        <p:nvSpPr>
          <p:cNvPr id="385" name="Generic scene"/>
          <p:cNvSpPr txBox="1"/>
          <p:nvPr/>
        </p:nvSpPr>
        <p:spPr>
          <a:xfrm>
            <a:off x="10869553" y="11493499"/>
            <a:ext cx="4279266" cy="8636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Generic scene</a:t>
            </a:r>
          </a:p>
        </p:txBody>
      </p:sp>
      <p:sp>
        <p:nvSpPr>
          <p:cNvPr id="386" name="Learned features"/>
          <p:cNvSpPr txBox="1"/>
          <p:nvPr/>
        </p:nvSpPr>
        <p:spPr>
          <a:xfrm>
            <a:off x="17829035" y="10390625"/>
            <a:ext cx="4949826" cy="8636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Learned features</a:t>
            </a:r>
          </a:p>
        </p:txBody>
      </p:sp>
      <p:sp>
        <p:nvSpPr>
          <p:cNvPr id="387" name="Slide Number"/>
          <p:cNvSpPr txBox="1"/>
          <p:nvPr>
            <p:ph type="sldNum" sz="quarter" idx="2"/>
          </p:nvPr>
        </p:nvSpPr>
        <p:spPr>
          <a:xfrm>
            <a:off x="12055843" y="13081000"/>
            <a:ext cx="259614" cy="406401"/>
          </a:xfrm>
          <a:prstGeom prst="rect">
            <a:avLst/>
          </a:prstGeom>
          <a:extLst>
            <a:ext uri="{C572A759-6A51-4108-AA02-DFA0A04FC94B}">
              <ma14:wrappingTextBoxFlag xmlns:ma14="http://schemas.microsoft.com/office/mac/drawingml/2011/main" val="1"/>
            </a:ext>
          </a:extLst>
        </p:spPr>
        <p:txBody>
          <a:bodyPr lIns="38100" tIns="38100" rIns="38100" bIns="38100"/>
          <a:lstStyle>
            <a:lvl1pPr>
              <a:defRPr sz="2200"/>
            </a:lvl1pPr>
          </a:lstStyle>
          <a:p>
            <a:pPr/>
            <a:fld id="{86CB4B4D-7CA3-9044-876B-883B54F8677D}" type="slidenum"/>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81"/>
                                        </p:tgtEl>
                                        <p:attrNameLst>
                                          <p:attrName>style.visibility</p:attrName>
                                        </p:attrNameLst>
                                      </p:cBhvr>
                                      <p:to>
                                        <p:strVal val="visible"/>
                                      </p:to>
                                    </p:set>
                                    <p:animEffect filter="fade" transition="in">
                                      <p:cBhvr>
                                        <p:cTn id="7" dur="1000"/>
                                        <p:tgtEl>
                                          <p:spTgt spid="381"/>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384"/>
                                        </p:tgtEl>
                                        <p:attrNameLst>
                                          <p:attrName>style.visibility</p:attrName>
                                        </p:attrNameLst>
                                      </p:cBhvr>
                                      <p:to>
                                        <p:strVal val="visible"/>
                                      </p:to>
                                    </p:set>
                                    <p:animEffect filter="fade" transition="in">
                                      <p:cBhvr>
                                        <p:cTn id="11" dur="1000"/>
                                        <p:tgtEl>
                                          <p:spTgt spid="384"/>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382"/>
                                        </p:tgtEl>
                                        <p:attrNameLst>
                                          <p:attrName>style.visibility</p:attrName>
                                        </p:attrNameLst>
                                      </p:cBhvr>
                                      <p:to>
                                        <p:strVal val="visible"/>
                                      </p:to>
                                    </p:set>
                                    <p:animEffect filter="fade" transition="in">
                                      <p:cBhvr>
                                        <p:cTn id="16" dur="1000"/>
                                        <p:tgtEl>
                                          <p:spTgt spid="382"/>
                                        </p:tgtEl>
                                      </p:cBhvr>
                                    </p:animEffect>
                                  </p:childTnLst>
                                </p:cTn>
                              </p:par>
                            </p:childTnLst>
                          </p:cTn>
                        </p:par>
                        <p:par>
                          <p:cTn id="17" fill="hold">
                            <p:stCondLst>
                              <p:cond delay="1000"/>
                            </p:stCondLst>
                            <p:childTnLst>
                              <p:par>
                                <p:cTn id="18" presetClass="entr" nodeType="afterEffect" presetID="10" grpId="4" fill="hold">
                                  <p:stCondLst>
                                    <p:cond delay="0"/>
                                  </p:stCondLst>
                                  <p:iterate type="el" backwards="0">
                                    <p:tmAbs val="0"/>
                                  </p:iterate>
                                  <p:childTnLst>
                                    <p:set>
                                      <p:cBhvr>
                                        <p:cTn id="19" fill="hold"/>
                                        <p:tgtEl>
                                          <p:spTgt spid="385"/>
                                        </p:tgtEl>
                                        <p:attrNameLst>
                                          <p:attrName>style.visibility</p:attrName>
                                        </p:attrNameLst>
                                      </p:cBhvr>
                                      <p:to>
                                        <p:strVal val="visible"/>
                                      </p:to>
                                    </p:set>
                                    <p:animEffect filter="fade" transition="in">
                                      <p:cBhvr>
                                        <p:cTn id="20" dur="1000"/>
                                        <p:tgtEl>
                                          <p:spTgt spid="385"/>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ID="10" grpId="5" fill="hold">
                                  <p:stCondLst>
                                    <p:cond delay="0"/>
                                  </p:stCondLst>
                                  <p:iterate type="el" backwards="0">
                                    <p:tmAbs val="0"/>
                                  </p:iterate>
                                  <p:childTnLst>
                                    <p:set>
                                      <p:cBhvr>
                                        <p:cTn id="24" fill="hold"/>
                                        <p:tgtEl>
                                          <p:spTgt spid="383"/>
                                        </p:tgtEl>
                                        <p:attrNameLst>
                                          <p:attrName>style.visibility</p:attrName>
                                        </p:attrNameLst>
                                      </p:cBhvr>
                                      <p:to>
                                        <p:strVal val="visible"/>
                                      </p:to>
                                    </p:set>
                                    <p:animEffect filter="fade" transition="in">
                                      <p:cBhvr>
                                        <p:cTn id="25" dur="1000"/>
                                        <p:tgtEl>
                                          <p:spTgt spid="383"/>
                                        </p:tgtEl>
                                      </p:cBhvr>
                                    </p:animEffect>
                                  </p:childTnLst>
                                </p:cTn>
                              </p:par>
                            </p:childTnLst>
                          </p:cTn>
                        </p:par>
                        <p:par>
                          <p:cTn id="26" fill="hold">
                            <p:stCondLst>
                              <p:cond delay="1000"/>
                            </p:stCondLst>
                            <p:childTnLst>
                              <p:par>
                                <p:cTn id="27" presetClass="entr" nodeType="afterEffect" presetID="10" grpId="6" fill="hold">
                                  <p:stCondLst>
                                    <p:cond delay="0"/>
                                  </p:stCondLst>
                                  <p:iterate type="el" backwards="0">
                                    <p:tmAbs val="0"/>
                                  </p:iterate>
                                  <p:childTnLst>
                                    <p:set>
                                      <p:cBhvr>
                                        <p:cTn id="28" fill="hold"/>
                                        <p:tgtEl>
                                          <p:spTgt spid="386"/>
                                        </p:tgtEl>
                                        <p:attrNameLst>
                                          <p:attrName>style.visibility</p:attrName>
                                        </p:attrNameLst>
                                      </p:cBhvr>
                                      <p:to>
                                        <p:strVal val="visible"/>
                                      </p:to>
                                    </p:set>
                                    <p:animEffect filter="fade" transition="in">
                                      <p:cBhvr>
                                        <p:cTn id="29" dur="1000"/>
                                        <p:tgtEl>
                                          <p:spTgt spid="3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4" grpId="2"/>
      <p:bldP build="whole" bldLvl="1" animBg="1" rev="0" advAuto="0" spid="382" grpId="3"/>
      <p:bldP build="whole" bldLvl="1" animBg="1" rev="0" advAuto="0" spid="385" grpId="4"/>
      <p:bldP build="whole" bldLvl="1" animBg="1" rev="0" advAuto="0" spid="383" grpId="5"/>
      <p:bldP build="whole" bldLvl="1" animBg="1" rev="0" advAuto="0" spid="386" grpId="6"/>
      <p:bldP build="whole" bldLvl="1" animBg="1" rev="0" advAuto="0" spid="381" grpId="1"/>
    </p:bldLst>
  </p:timing>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391" name="Steps to produce a learned sky model"/>
          <p:cNvSpPr txBox="1"/>
          <p:nvPr>
            <p:ph type="title"/>
          </p:nvPr>
        </p:nvSpPr>
        <p:spPr>
          <a:prstGeom prst="rect">
            <a:avLst/>
          </a:prstGeom>
        </p:spPr>
        <p:txBody>
          <a:bodyPr/>
          <a:lstStyle/>
          <a:p>
            <a:pPr/>
            <a:r>
              <a:t>Steps to produce a learned sky model</a:t>
            </a:r>
          </a:p>
        </p:txBody>
      </p:sp>
      <p:sp>
        <p:nvSpPr>
          <p:cNvPr id="392" name="Slide Number"/>
          <p:cNvSpPr txBox="1"/>
          <p:nvPr>
            <p:ph type="sldNum" sz="quarter" idx="2"/>
          </p:nvPr>
        </p:nvSpPr>
        <p:spPr>
          <a:xfrm>
            <a:off x="12018580" y="12892795"/>
            <a:ext cx="365890"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95" name="Group"/>
          <p:cNvGrpSpPr/>
          <p:nvPr/>
        </p:nvGrpSpPr>
        <p:grpSpPr>
          <a:xfrm>
            <a:off x="974711" y="1988246"/>
            <a:ext cx="22453630" cy="10759995"/>
            <a:chOff x="0" y="0"/>
            <a:chExt cx="22453629" cy="10759994"/>
          </a:xfrm>
        </p:grpSpPr>
        <p:sp>
          <p:nvSpPr>
            <p:cNvPr id="393" name="Rectangle"/>
            <p:cNvSpPr/>
            <p:nvPr/>
          </p:nvSpPr>
          <p:spPr>
            <a:xfrm>
              <a:off x="0" y="21475"/>
              <a:ext cx="22453630" cy="10738520"/>
            </a:xfrm>
            <a:prstGeom prst="rect">
              <a:avLst/>
            </a:prstGeom>
            <a:solidFill>
              <a:srgbClr val="FFFFFF"/>
            </a:solidFill>
            <a:ln w="12700" cap="flat">
              <a:noFill/>
              <a:miter lim="400000"/>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pic>
          <p:nvPicPr>
            <p:cNvPr id="394" name="Image" descr="Image"/>
            <p:cNvPicPr>
              <a:picLocks noChangeAspect="1"/>
            </p:cNvPicPr>
            <p:nvPr/>
          </p:nvPicPr>
          <p:blipFill>
            <a:blip r:embed="rId3">
              <a:extLst/>
            </a:blip>
            <a:stretch>
              <a:fillRect/>
            </a:stretch>
          </p:blipFill>
          <p:spPr>
            <a:xfrm>
              <a:off x="173169" y="0"/>
              <a:ext cx="22107292" cy="10738519"/>
            </a:xfrm>
            <a:prstGeom prst="rect">
              <a:avLst/>
            </a:prstGeom>
            <a:ln w="12700" cap="flat">
              <a:noFill/>
              <a:miter lim="400000"/>
            </a:ln>
            <a:effectLst/>
          </p:spPr>
        </p:pic>
      </p:grpSp>
      <p:sp>
        <p:nvSpPr>
          <p:cNvPr id="396" name="Rounded Rectangle"/>
          <p:cNvSpPr/>
          <p:nvPr/>
        </p:nvSpPr>
        <p:spPr>
          <a:xfrm>
            <a:off x="6625103" y="3818700"/>
            <a:ext cx="4087660" cy="1270001"/>
          </a:xfrm>
          <a:prstGeom prst="roundRect">
            <a:avLst>
              <a:gd name="adj" fmla="val 15000"/>
            </a:avLst>
          </a:prstGeom>
          <a:ln w="76200">
            <a:solidFill>
              <a:schemeClr val="accent6"/>
            </a:solidFill>
          </a:ln>
          <a:effectLst>
            <a:outerShdw sx="100000" sy="100000" kx="0" ky="0" algn="b" rotWithShape="0" blurRad="152400" dist="101600" dir="5400000">
              <a:srgbClr val="4E3B30">
                <a:alpha val="60000"/>
              </a:srgbClr>
            </a:outerShdw>
          </a:effectLst>
        </p:spPr>
        <p:txBody>
          <a:bodyPr tIns="91439" bIns="91439" anchor="ctr"/>
          <a:lstStyle/>
          <a:p>
            <a:pPr/>
          </a:p>
        </p:txBody>
      </p:sp>
      <p:grpSp>
        <p:nvGrpSpPr>
          <p:cNvPr id="399" name="Group"/>
          <p:cNvGrpSpPr/>
          <p:nvPr/>
        </p:nvGrpSpPr>
        <p:grpSpPr>
          <a:xfrm>
            <a:off x="6752103" y="2263532"/>
            <a:ext cx="8480636" cy="1983570"/>
            <a:chOff x="0" y="0"/>
            <a:chExt cx="8480634" cy="1983569"/>
          </a:xfrm>
        </p:grpSpPr>
        <p:sp>
          <p:nvSpPr>
            <p:cNvPr id="397" name="Rounded Rectangle"/>
            <p:cNvSpPr/>
            <p:nvPr/>
          </p:nvSpPr>
          <p:spPr>
            <a:xfrm>
              <a:off x="7142122" y="872319"/>
              <a:ext cx="1338513" cy="1111251"/>
            </a:xfrm>
            <a:prstGeom prst="roundRect">
              <a:avLst>
                <a:gd name="adj" fmla="val 15000"/>
              </a:avLst>
            </a:prstGeom>
            <a:noFill/>
            <a:ln w="76200" cap="flat">
              <a:solidFill>
                <a:schemeClr val="accent6"/>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398" name="Rounded Rectangle"/>
            <p:cNvSpPr/>
            <p:nvPr/>
          </p:nvSpPr>
          <p:spPr>
            <a:xfrm>
              <a:off x="0" y="0"/>
              <a:ext cx="4087660" cy="1270000"/>
            </a:xfrm>
            <a:prstGeom prst="roundRect">
              <a:avLst>
                <a:gd name="adj" fmla="val 15000"/>
              </a:avLst>
            </a:prstGeom>
            <a:noFill/>
            <a:ln w="76200" cap="flat">
              <a:solidFill>
                <a:schemeClr val="accent6"/>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grpSp>
      <p:sp>
        <p:nvSpPr>
          <p:cNvPr id="400" name="Rectangle"/>
          <p:cNvSpPr/>
          <p:nvPr/>
        </p:nvSpPr>
        <p:spPr>
          <a:xfrm>
            <a:off x="6480848" y="10386946"/>
            <a:ext cx="10649562" cy="2238811"/>
          </a:xfrm>
          <a:prstGeom prst="rect">
            <a:avLst/>
          </a:prstGeom>
          <a:solidFill>
            <a:srgbClr val="FFFFFF"/>
          </a:solidFill>
          <a:ln w="12700">
            <a:miter lim="400000"/>
          </a:ln>
        </p:spPr>
        <p:txBody>
          <a:bodyPr tIns="91439" bIns="9143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96"/>
                                        </p:tgtEl>
                                        <p:attrNameLst>
                                          <p:attrName>style.visibility</p:attrName>
                                        </p:attrNameLst>
                                      </p:cBhvr>
                                      <p:to>
                                        <p:strVal val="visible"/>
                                      </p:to>
                                    </p:set>
                                    <p:animEffect filter="fade" transition="in">
                                      <p:cBhvr>
                                        <p:cTn id="7" dur="1000"/>
                                        <p:tgtEl>
                                          <p:spTgt spid="396"/>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10" grpId="2" fill="hold">
                                  <p:stCondLst>
                                    <p:cond delay="0"/>
                                  </p:stCondLst>
                                  <p:iterate type="el" backwards="0">
                                    <p:tmAbs val="0"/>
                                  </p:iterate>
                                  <p:childTnLst>
                                    <p:animEffect filter="fade" transition="out">
                                      <p:cBhvr>
                                        <p:cTn id="11" dur="1000" fill="hold"/>
                                        <p:tgtEl>
                                          <p:spTgt spid="396"/>
                                        </p:tgtEl>
                                      </p:cBhvr>
                                    </p:animEffect>
                                    <p:set>
                                      <p:cBhvr>
                                        <p:cTn id="12" fill="hold">
                                          <p:stCondLst>
                                            <p:cond delay="999"/>
                                          </p:stCondLst>
                                        </p:cTn>
                                        <p:tgtEl>
                                          <p:spTgt spid="396"/>
                                        </p:tgtEl>
                                        <p:attrNameLst>
                                          <p:attrName>style.visibility</p:attrName>
                                        </p:attrNameLst>
                                      </p:cBhvr>
                                      <p:to>
                                        <p:strVal val="hidden"/>
                                      </p:to>
                                    </p:set>
                                  </p:childTnLst>
                                </p:cTn>
                              </p:par>
                            </p:childTnLst>
                          </p:cTn>
                        </p:par>
                        <p:par>
                          <p:cTn id="13" fill="hold">
                            <p:stCondLst>
                              <p:cond delay="1000"/>
                            </p:stCondLst>
                            <p:childTnLst>
                              <p:par>
                                <p:cTn id="14" presetClass="entr" nodeType="afterEffect" presetID="10" grpId="3" fill="hold">
                                  <p:stCondLst>
                                    <p:cond delay="0"/>
                                  </p:stCondLst>
                                  <p:iterate type="el" backwards="0">
                                    <p:tmAbs val="0"/>
                                  </p:iterate>
                                  <p:childTnLst>
                                    <p:set>
                                      <p:cBhvr>
                                        <p:cTn id="15" fill="hold"/>
                                        <p:tgtEl>
                                          <p:spTgt spid="399"/>
                                        </p:tgtEl>
                                        <p:attrNameLst>
                                          <p:attrName>style.visibility</p:attrName>
                                        </p:attrNameLst>
                                      </p:cBhvr>
                                      <p:to>
                                        <p:strVal val="visible"/>
                                      </p:to>
                                    </p:set>
                                    <p:animEffect filter="fade" transition="in">
                                      <p:cBhvr>
                                        <p:cTn id="16" dur="1000"/>
                                        <p:tgtEl>
                                          <p:spTgt spid="399"/>
                                        </p:tgtEl>
                                      </p:cBhvr>
                                    </p:animEffect>
                                  </p:childTnLst>
                                </p:cTn>
                              </p:par>
                            </p:childTnLst>
                          </p:cTn>
                        </p:par>
                      </p:childTnLst>
                    </p:cTn>
                  </p:par>
                  <p:par>
                    <p:cTn id="17" fill="hold">
                      <p:stCondLst>
                        <p:cond delay="indefinite"/>
                      </p:stCondLst>
                      <p:childTnLst>
                        <p:par>
                          <p:cTn id="18" fill="hold">
                            <p:stCondLst>
                              <p:cond delay="0"/>
                            </p:stCondLst>
                            <p:childTnLst>
                              <p:par>
                                <p:cTn id="19" presetClass="exit" nodeType="clickEffect" presetID="10" grpId="4" fill="hold">
                                  <p:stCondLst>
                                    <p:cond delay="0"/>
                                  </p:stCondLst>
                                  <p:iterate type="el" backwards="0">
                                    <p:tmAbs val="0"/>
                                  </p:iterate>
                                  <p:childTnLst>
                                    <p:animEffect filter="fade" transition="out">
                                      <p:cBhvr>
                                        <p:cTn id="20" dur="1000" fill="hold"/>
                                        <p:tgtEl>
                                          <p:spTgt spid="399"/>
                                        </p:tgtEl>
                                      </p:cBhvr>
                                    </p:animEffect>
                                    <p:set>
                                      <p:cBhvr>
                                        <p:cTn id="21" fill="hold">
                                          <p:stCondLst>
                                            <p:cond delay="999"/>
                                          </p:stCondLst>
                                        </p:cTn>
                                        <p:tgtEl>
                                          <p:spTgt spid="39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Class="exit" nodeType="clickEffect" presetID="10" grpId="5" fill="hold">
                                  <p:stCondLst>
                                    <p:cond delay="0"/>
                                  </p:stCondLst>
                                  <p:iterate type="el" backwards="0">
                                    <p:tmAbs val="0"/>
                                  </p:iterate>
                                  <p:childTnLst>
                                    <p:animEffect filter="fade" transition="out">
                                      <p:cBhvr>
                                        <p:cTn id="25" dur="1000" fill="hold"/>
                                        <p:tgtEl>
                                          <p:spTgt spid="400"/>
                                        </p:tgtEl>
                                      </p:cBhvr>
                                    </p:animEffect>
                                    <p:set>
                                      <p:cBhvr>
                                        <p:cTn id="26" fill="hold">
                                          <p:stCondLst>
                                            <p:cond delay="999"/>
                                          </p:stCondLst>
                                        </p:cTn>
                                        <p:tgtEl>
                                          <p:spTgt spid="40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6" grpId="1"/>
      <p:bldP build="whole" bldLvl="1" animBg="1" rev="0" advAuto="0" spid="396" grpId="2"/>
      <p:bldP build="whole" bldLvl="1" animBg="1" rev="0" advAuto="0" spid="399" grpId="3"/>
      <p:bldP build="whole" bldLvl="1" animBg="1" rev="0" advAuto="0" spid="399" grpId="4"/>
      <p:bldP build="whole" bldLvl="1" animBg="1" rev="0" advAuto="0" spid="400" grpId="5"/>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404" name="Pipeline"/>
          <p:cNvSpPr txBox="1"/>
          <p:nvPr>
            <p:ph type="title"/>
          </p:nvPr>
        </p:nvSpPr>
        <p:spPr>
          <a:prstGeom prst="rect">
            <a:avLst/>
          </a:prstGeom>
        </p:spPr>
        <p:txBody>
          <a:bodyPr/>
          <a:lstStyle/>
          <a:p>
            <a:pPr/>
            <a:r>
              <a:t>Pipeline</a:t>
            </a:r>
          </a:p>
        </p:txBody>
      </p:sp>
      <p:sp>
        <p:nvSpPr>
          <p:cNvPr id="405" name="Train SkyNet…"/>
          <p:cNvSpPr txBox="1"/>
          <p:nvPr>
            <p:ph type="body" idx="1"/>
          </p:nvPr>
        </p:nvSpPr>
        <p:spPr>
          <a:xfrm>
            <a:off x="622142" y="2295254"/>
            <a:ext cx="23158768" cy="10058401"/>
          </a:xfrm>
          <a:prstGeom prst="rect">
            <a:avLst/>
          </a:prstGeom>
        </p:spPr>
        <p:txBody>
          <a:bodyPr anchor="ctr"/>
          <a:lstStyle/>
          <a:p>
            <a:pPr marL="641684" indent="-641684">
              <a:lnSpc>
                <a:spcPct val="400000"/>
              </a:lnSpc>
              <a:spcBef>
                <a:spcPts val="0"/>
              </a:spcBef>
              <a:buClrTx/>
              <a:buSzPct val="100000"/>
              <a:buAutoNum type="arabicPeriod" startAt="1"/>
            </a:pPr>
            <a:r>
              <a:t>Train SkyNet</a:t>
            </a:r>
          </a:p>
          <a:p>
            <a:pPr marL="641684" indent="-641684">
              <a:lnSpc>
                <a:spcPct val="400000"/>
              </a:lnSpc>
              <a:spcBef>
                <a:spcPts val="0"/>
              </a:spcBef>
              <a:buClrTx/>
              <a:buSzPct val="100000"/>
              <a:buAutoNum type="arabicPeriod" startAt="1"/>
            </a:pPr>
            <a:r>
              <a:t>Annotate SUN360 with SkyNet</a:t>
            </a:r>
          </a:p>
          <a:p>
            <a:pPr marL="641684" indent="-641684">
              <a:lnSpc>
                <a:spcPct val="400000"/>
              </a:lnSpc>
              <a:spcBef>
                <a:spcPts val="0"/>
              </a:spcBef>
              <a:buClrTx/>
              <a:buSzPct val="100000"/>
              <a:buAutoNum type="arabicPeriod" startAt="1"/>
            </a:pPr>
            <a:r>
              <a:t>Train an image-to-sky encoder</a:t>
            </a:r>
          </a:p>
        </p:txBody>
      </p:sp>
      <p:sp>
        <p:nvSpPr>
          <p:cNvPr id="406" name="Slide Number"/>
          <p:cNvSpPr txBox="1"/>
          <p:nvPr>
            <p:ph type="sldNum" sz="quarter" idx="2"/>
          </p:nvPr>
        </p:nvSpPr>
        <p:spPr>
          <a:xfrm>
            <a:off x="12018580" y="12892795"/>
            <a:ext cx="365890"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05">
                                            <p:bg/>
                                          </p:spTgt>
                                        </p:tgtEl>
                                        <p:attrNameLst>
                                          <p:attrName>style.visibility</p:attrName>
                                        </p:attrNameLst>
                                      </p:cBhvr>
                                      <p:to>
                                        <p:strVal val="visible"/>
                                      </p:to>
                                    </p:set>
                                    <p:animEffect filter="fade" transition="in">
                                      <p:cBhvr>
                                        <p:cTn id="7" dur="1000"/>
                                        <p:tgtEl>
                                          <p:spTgt spid="405">
                                            <p:bg/>
                                          </p:spTgt>
                                        </p:tgtEl>
                                      </p:cBhvr>
                                    </p:animEffect>
                                  </p:childTnLst>
                                </p:cTn>
                              </p:par>
                              <p:par>
                                <p:cTn id="8" presetClass="entr" nodeType="withEffect" presetSubtype="0" presetID="10" grpId="1" fill="hold">
                                  <p:stCondLst>
                                    <p:cond delay="0"/>
                                  </p:stCondLst>
                                  <p:iterate type="el" backwards="0">
                                    <p:tmAbs val="0"/>
                                  </p:iterate>
                                  <p:childTnLst>
                                    <p:set>
                                      <p:cBhvr>
                                        <p:cTn id="9" fill="hold"/>
                                        <p:tgtEl>
                                          <p:spTgt spid="405">
                                            <p:txEl>
                                              <p:pRg st="0" end="0"/>
                                            </p:txEl>
                                          </p:spTgt>
                                        </p:tgtEl>
                                        <p:attrNameLst>
                                          <p:attrName>style.visibility</p:attrName>
                                        </p:attrNameLst>
                                      </p:cBhvr>
                                      <p:to>
                                        <p:strVal val="visible"/>
                                      </p:to>
                                    </p:set>
                                    <p:animEffect filter="fade" transition="in">
                                      <p:cBhvr>
                                        <p:cTn id="10" dur="1000"/>
                                        <p:tgtEl>
                                          <p:spTgt spid="405">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Class="entr" nodeType="clickEffect" presetID="10" grpId="1" fill="hold">
                                  <p:stCondLst>
                                    <p:cond delay="0"/>
                                  </p:stCondLst>
                                  <p:iterate type="el" backwards="0">
                                    <p:tmAbs val="0"/>
                                  </p:iterate>
                                  <p:childTnLst>
                                    <p:set>
                                      <p:cBhvr>
                                        <p:cTn id="14" fill="hold"/>
                                        <p:tgtEl>
                                          <p:spTgt spid="405">
                                            <p:txEl>
                                              <p:pRg st="1" end="1"/>
                                            </p:txEl>
                                          </p:spTgt>
                                        </p:tgtEl>
                                        <p:attrNameLst>
                                          <p:attrName>style.visibility</p:attrName>
                                        </p:attrNameLst>
                                      </p:cBhvr>
                                      <p:to>
                                        <p:strVal val="visible"/>
                                      </p:to>
                                    </p:set>
                                    <p:animEffect filter="fade" transition="in">
                                      <p:cBhvr>
                                        <p:cTn id="15" dur="1000"/>
                                        <p:tgtEl>
                                          <p:spTgt spid="405">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1" fill="hold">
                                  <p:stCondLst>
                                    <p:cond delay="0"/>
                                  </p:stCondLst>
                                  <p:iterate type="el" backwards="0">
                                    <p:tmAbs val="0"/>
                                  </p:iterate>
                                  <p:childTnLst>
                                    <p:set>
                                      <p:cBhvr>
                                        <p:cTn id="19" fill="hold"/>
                                        <p:tgtEl>
                                          <p:spTgt spid="405">
                                            <p:txEl>
                                              <p:pRg st="2" end="2"/>
                                            </p:txEl>
                                          </p:spTgt>
                                        </p:tgtEl>
                                        <p:attrNameLst>
                                          <p:attrName>style.visibility</p:attrName>
                                        </p:attrNameLst>
                                      </p:cBhvr>
                                      <p:to>
                                        <p:strVal val="visible"/>
                                      </p:to>
                                    </p:set>
                                    <p:animEffect filter="fade" transition="in">
                                      <p:cBhvr>
                                        <p:cTn id="20" dur="1000"/>
                                        <p:tgtEl>
                                          <p:spTgt spid="405">
                                            <p:txEl>
                                              <p:pRg st="2" end="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p" bldLvl="5" animBg="1" rev="0" advAuto="0" spid="405"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Step 1: Train SkyNet, a Data-Driven Sky Model"/>
          <p:cNvSpPr txBox="1"/>
          <p:nvPr>
            <p:ph type="title"/>
          </p:nvPr>
        </p:nvSpPr>
        <p:spPr>
          <a:prstGeom prst="rect">
            <a:avLst/>
          </a:prstGeom>
        </p:spPr>
        <p:txBody>
          <a:bodyPr/>
          <a:lstStyle/>
          <a:p>
            <a:pPr/>
            <a:r>
              <a:t>Step 1: Train SkyNet, a Data-Driven Sky Model</a:t>
            </a:r>
          </a:p>
        </p:txBody>
      </p:sp>
      <p:sp>
        <p:nvSpPr>
          <p:cNvPr id="409" name="Slide Number"/>
          <p:cNvSpPr txBox="1"/>
          <p:nvPr>
            <p:ph type="sldNum" sz="quarter" idx="2"/>
          </p:nvPr>
        </p:nvSpPr>
        <p:spPr>
          <a:xfrm>
            <a:off x="12029841" y="12892795"/>
            <a:ext cx="343368"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10" name="Group 40"/>
          <p:cNvSpPr/>
          <p:nvPr/>
        </p:nvSpPr>
        <p:spPr>
          <a:xfrm>
            <a:off x="9964504" y="5277857"/>
            <a:ext cx="4880443" cy="21811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649" y="5424"/>
                </a:lnTo>
                <a:lnTo>
                  <a:pt x="12995" y="5424"/>
                </a:lnTo>
                <a:lnTo>
                  <a:pt x="21578" y="0"/>
                </a:lnTo>
                <a:lnTo>
                  <a:pt x="21600" y="21551"/>
                </a:lnTo>
                <a:lnTo>
                  <a:pt x="12995" y="16127"/>
                </a:lnTo>
                <a:lnTo>
                  <a:pt x="8649" y="16078"/>
                </a:lnTo>
                <a:lnTo>
                  <a:pt x="22" y="21600"/>
                </a:lnTo>
                <a:lnTo>
                  <a:pt x="0" y="0"/>
                </a:lnTo>
                <a:close/>
              </a:path>
            </a:pathLst>
          </a:custGeom>
          <a:ln w="38100">
            <a:solidFill>
              <a:srgbClr val="FFFFFF"/>
            </a:solidFill>
          </a:ln>
        </p:spPr>
        <p:txBody>
          <a:bodyPr lIns="45719" rIns="45719" anchor="ctr"/>
          <a:lstStyle/>
          <a:p>
            <a:pPr algn="ctr" defTabSz="914400">
              <a:defRPr sz="1800">
                <a:solidFill>
                  <a:srgbClr val="FFFFFF"/>
                </a:solidFill>
              </a:defRPr>
            </a:pPr>
          </a:p>
        </p:txBody>
      </p:sp>
      <p:sp>
        <p:nvSpPr>
          <p:cNvPr id="411" name="SkyNet"/>
          <p:cNvSpPr txBox="1"/>
          <p:nvPr/>
        </p:nvSpPr>
        <p:spPr>
          <a:xfrm>
            <a:off x="11342053" y="4141736"/>
            <a:ext cx="2125346" cy="8636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SkyNet</a:t>
            </a:r>
          </a:p>
        </p:txBody>
      </p:sp>
      <p:pic>
        <p:nvPicPr>
          <p:cNvPr id="412" name="Image" descr="Image"/>
          <p:cNvPicPr>
            <a:picLocks noChangeAspect="1"/>
          </p:cNvPicPr>
          <p:nvPr/>
        </p:nvPicPr>
        <p:blipFill>
          <a:blip r:embed="rId3">
            <a:extLst/>
          </a:blip>
          <a:srcRect l="244" t="402" r="244" b="5170"/>
          <a:stretch>
            <a:fillRect/>
          </a:stretch>
        </p:blipFill>
        <p:spPr>
          <a:xfrm>
            <a:off x="639253" y="5361826"/>
            <a:ext cx="7596902" cy="1925326"/>
          </a:xfrm>
          <a:prstGeom prst="rect">
            <a:avLst/>
          </a:prstGeom>
          <a:ln w="12700">
            <a:miter lim="400000"/>
          </a:ln>
        </p:spPr>
      </p:pic>
      <p:pic>
        <p:nvPicPr>
          <p:cNvPr id="413" name="Image" descr="Image"/>
          <p:cNvPicPr>
            <a:picLocks noChangeAspect="1"/>
          </p:cNvPicPr>
          <p:nvPr/>
        </p:nvPicPr>
        <p:blipFill>
          <a:blip r:embed="rId4">
            <a:extLst/>
          </a:blip>
          <a:stretch>
            <a:fillRect/>
          </a:stretch>
        </p:blipFill>
        <p:spPr>
          <a:xfrm>
            <a:off x="16215498" y="5418811"/>
            <a:ext cx="7596982" cy="1899242"/>
          </a:xfrm>
          <a:prstGeom prst="rect">
            <a:avLst/>
          </a:prstGeom>
          <a:ln w="12700">
            <a:miter lim="400000"/>
          </a:ln>
        </p:spPr>
      </p:pic>
      <p:pic>
        <p:nvPicPr>
          <p:cNvPr id="414" name="mathbf_hat_P.pdf" descr="mathbf_hat_P.pdf"/>
          <p:cNvPicPr>
            <a:picLocks noChangeAspect="1"/>
          </p:cNvPicPr>
          <p:nvPr/>
        </p:nvPicPr>
        <p:blipFill>
          <a:blip r:embed="rId5">
            <a:extLst/>
          </a:blip>
          <a:stretch>
            <a:fillRect/>
          </a:stretch>
        </p:blipFill>
        <p:spPr>
          <a:xfrm>
            <a:off x="19705559" y="4086173"/>
            <a:ext cx="616859" cy="863601"/>
          </a:xfrm>
          <a:prstGeom prst="rect">
            <a:avLst/>
          </a:prstGeom>
          <a:ln w="12700">
            <a:miter lim="400000"/>
          </a:ln>
        </p:spPr>
      </p:pic>
      <p:pic>
        <p:nvPicPr>
          <p:cNvPr id="415" name="mathbf_P.pdf" descr="mathbf_P.pdf"/>
          <p:cNvPicPr>
            <a:picLocks noChangeAspect="1"/>
          </p:cNvPicPr>
          <p:nvPr/>
        </p:nvPicPr>
        <p:blipFill>
          <a:blip r:embed="rId6">
            <a:extLst/>
          </a:blip>
          <a:stretch>
            <a:fillRect/>
          </a:stretch>
        </p:blipFill>
        <p:spPr>
          <a:xfrm>
            <a:off x="4312769" y="4265107"/>
            <a:ext cx="616858" cy="616858"/>
          </a:xfrm>
          <a:prstGeom prst="rect">
            <a:avLst/>
          </a:prstGeom>
          <a:ln w="12700">
            <a:miter lim="400000"/>
          </a:ln>
        </p:spPr>
      </p:pic>
      <p:pic>
        <p:nvPicPr>
          <p:cNvPr id="416" name="mathbf_z.pdf" descr="mathbf_z.pdf"/>
          <p:cNvPicPr>
            <a:picLocks noChangeAspect="1"/>
          </p:cNvPicPr>
          <p:nvPr/>
        </p:nvPicPr>
        <p:blipFill>
          <a:blip r:embed="rId7">
            <a:extLst/>
          </a:blip>
          <a:stretch>
            <a:fillRect/>
          </a:stretch>
        </p:blipFill>
        <p:spPr>
          <a:xfrm>
            <a:off x="12096297" y="6009852"/>
            <a:ext cx="616858" cy="655412"/>
          </a:xfrm>
          <a:prstGeom prst="rect">
            <a:avLst/>
          </a:prstGeom>
          <a:ln w="12700">
            <a:miter lim="400000"/>
          </a:ln>
        </p:spPr>
      </p:pic>
      <p:sp>
        <p:nvSpPr>
          <p:cNvPr id="417" name="Line"/>
          <p:cNvSpPr/>
          <p:nvPr/>
        </p:nvSpPr>
        <p:spPr>
          <a:xfrm>
            <a:off x="8501715" y="6368167"/>
            <a:ext cx="1440471" cy="266"/>
          </a:xfrm>
          <a:prstGeom prst="line">
            <a:avLst/>
          </a:prstGeom>
          <a:ln w="152400">
            <a:solidFill>
              <a:srgbClr val="FFFFFF"/>
            </a:solidFill>
            <a:tailEnd type="triangle"/>
          </a:ln>
          <a:effectLst>
            <a:outerShdw sx="100000" sy="100000" kx="0" ky="0" algn="b" rotWithShape="0" blurRad="152400" dist="101600" dir="5400000">
              <a:srgbClr val="4E3B30">
                <a:alpha val="60000"/>
              </a:srgbClr>
            </a:outerShdw>
          </a:effectLst>
        </p:spPr>
        <p:txBody>
          <a:bodyPr tIns="91439" bIns="91439"/>
          <a:lstStyle/>
          <a:p>
            <a:pPr/>
          </a:p>
        </p:txBody>
      </p:sp>
      <p:sp>
        <p:nvSpPr>
          <p:cNvPr id="418" name="Line"/>
          <p:cNvSpPr/>
          <p:nvPr/>
        </p:nvSpPr>
        <p:spPr>
          <a:xfrm>
            <a:off x="14900078" y="6368431"/>
            <a:ext cx="1260289" cy="1"/>
          </a:xfrm>
          <a:prstGeom prst="line">
            <a:avLst/>
          </a:prstGeom>
          <a:ln w="152400">
            <a:solidFill>
              <a:srgbClr val="FFFFFF"/>
            </a:solidFill>
            <a:tailEnd type="triangle"/>
          </a:ln>
          <a:effectLst>
            <a:outerShdw sx="100000" sy="100000" kx="0" ky="0" algn="b" rotWithShape="0" blurRad="152400" dist="101600" dir="5400000">
              <a:srgbClr val="4E3B30">
                <a:alpha val="60000"/>
              </a:srgbClr>
            </a:outerShdw>
          </a:effectLst>
        </p:spPr>
        <p:txBody>
          <a:bodyPr tIns="91439" bIns="91439"/>
          <a:lstStyle/>
          <a:p>
            <a:pPr/>
          </a:p>
        </p:txBody>
      </p:sp>
      <p:grpSp>
        <p:nvGrpSpPr>
          <p:cNvPr id="423" name="Group"/>
          <p:cNvGrpSpPr/>
          <p:nvPr/>
        </p:nvGrpSpPr>
        <p:grpSpPr>
          <a:xfrm>
            <a:off x="639253" y="6485763"/>
            <a:ext cx="8564484" cy="4833997"/>
            <a:chOff x="0" y="0"/>
            <a:chExt cx="8564482" cy="4833996"/>
          </a:xfrm>
        </p:grpSpPr>
        <p:pic>
          <p:nvPicPr>
            <p:cNvPr id="419" name="Screen Shot 2019-05-23 at 12.52.14 PM.png" descr="Screen Shot 2019-05-23 at 12.52.14 PM.png"/>
            <p:cNvPicPr>
              <a:picLocks noChangeAspect="1"/>
            </p:cNvPicPr>
            <p:nvPr/>
          </p:nvPicPr>
          <p:blipFill>
            <a:blip r:embed="rId8">
              <a:extLst/>
            </a:blip>
            <a:stretch>
              <a:fillRect/>
            </a:stretch>
          </p:blipFill>
          <p:spPr>
            <a:xfrm>
              <a:off x="0" y="2898586"/>
              <a:ext cx="7596982" cy="1935411"/>
            </a:xfrm>
            <a:prstGeom prst="rect">
              <a:avLst/>
            </a:prstGeom>
            <a:ln w="12700" cap="flat">
              <a:noFill/>
              <a:miter lim="400000"/>
            </a:ln>
            <a:effectLst/>
          </p:spPr>
        </p:pic>
        <p:sp>
          <p:nvSpPr>
            <p:cNvPr id="420" name="Line"/>
            <p:cNvSpPr/>
            <p:nvPr/>
          </p:nvSpPr>
          <p:spPr>
            <a:xfrm>
              <a:off x="7797110" y="3866291"/>
              <a:ext cx="767373" cy="1"/>
            </a:xfrm>
            <a:prstGeom prst="line">
              <a:avLst/>
            </a:prstGeom>
            <a:noFill/>
            <a:ln w="152400" cap="flat">
              <a:solidFill>
                <a:srgbClr val="FFFFFF"/>
              </a:solidFill>
              <a:prstDash val="sysDot"/>
              <a:miter lim="400000"/>
            </a:ln>
            <a:effectLst>
              <a:outerShdw sx="100000" sy="100000" kx="0" ky="0" algn="b" rotWithShape="0" blurRad="152400" dist="101600" dir="5400000">
                <a:srgbClr val="4E3B30">
                  <a:alpha val="60000"/>
                </a:srgbClr>
              </a:outerShdw>
            </a:effectLst>
          </p:spPr>
          <p:txBody>
            <a:bodyPr wrap="square" lIns="91439" tIns="91439" rIns="91439" bIns="91439" numCol="1" anchor="t">
              <a:noAutofit/>
            </a:bodyPr>
            <a:lstStyle/>
            <a:p>
              <a:pPr/>
            </a:p>
          </p:txBody>
        </p:sp>
        <p:sp>
          <p:nvSpPr>
            <p:cNvPr id="421" name="Line"/>
            <p:cNvSpPr/>
            <p:nvPr/>
          </p:nvSpPr>
          <p:spPr>
            <a:xfrm flipV="1">
              <a:off x="8482910" y="-1"/>
              <a:ext cx="1" cy="3942493"/>
            </a:xfrm>
            <a:prstGeom prst="line">
              <a:avLst/>
            </a:prstGeom>
            <a:noFill/>
            <a:ln w="152400" cap="flat">
              <a:solidFill>
                <a:srgbClr val="FFFFFF"/>
              </a:solidFill>
              <a:prstDash val="sysDot"/>
              <a:miter lim="400000"/>
            </a:ln>
            <a:effectLst>
              <a:outerShdw sx="100000" sy="100000" kx="0" ky="0" algn="b" rotWithShape="0" blurRad="152400" dist="101600" dir="5400000">
                <a:srgbClr val="4E3B30">
                  <a:alpha val="60000"/>
                </a:srgbClr>
              </a:outerShdw>
            </a:effectLst>
          </p:spPr>
          <p:txBody>
            <a:bodyPr wrap="square" lIns="91439" tIns="91439" rIns="91439" bIns="91439" numCol="1" anchor="t">
              <a:noAutofit/>
            </a:bodyPr>
            <a:lstStyle/>
            <a:p>
              <a:pPr/>
            </a:p>
          </p:txBody>
        </p:sp>
        <p:pic>
          <p:nvPicPr>
            <p:cNvPr id="422" name="mathbf_P_d.pdf" descr="mathbf_P_d.pdf"/>
            <p:cNvPicPr>
              <a:picLocks noChangeAspect="1"/>
            </p:cNvPicPr>
            <p:nvPr/>
          </p:nvPicPr>
          <p:blipFill>
            <a:blip r:embed="rId9">
              <a:extLst/>
            </a:blip>
            <a:stretch>
              <a:fillRect/>
            </a:stretch>
          </p:blipFill>
          <p:spPr>
            <a:xfrm>
              <a:off x="3656828" y="1993106"/>
              <a:ext cx="1024765" cy="756374"/>
            </a:xfrm>
            <a:prstGeom prst="rect">
              <a:avLst/>
            </a:prstGeom>
            <a:ln w="12700" cap="flat">
              <a:noFill/>
              <a:miter lim="400000"/>
            </a:ln>
            <a:effectLst/>
          </p:spPr>
        </p:pic>
      </p:grpSp>
      <p:grpSp>
        <p:nvGrpSpPr>
          <p:cNvPr id="426" name="Group"/>
          <p:cNvGrpSpPr/>
          <p:nvPr/>
        </p:nvGrpSpPr>
        <p:grpSpPr>
          <a:xfrm>
            <a:off x="13279474" y="9745353"/>
            <a:ext cx="9318649" cy="1783617"/>
            <a:chOff x="0" y="0"/>
            <a:chExt cx="9318648" cy="1783616"/>
          </a:xfrm>
        </p:grpSpPr>
        <p:pic>
          <p:nvPicPr>
            <p:cNvPr id="424" name="mathcal_L_d_=_le.pdf" descr="mathcal_L_d_=_le.pdf"/>
            <p:cNvPicPr>
              <a:picLocks noChangeAspect="1"/>
            </p:cNvPicPr>
            <p:nvPr/>
          </p:nvPicPr>
          <p:blipFill>
            <a:blip r:embed="rId10">
              <a:extLst/>
            </a:blip>
            <a:stretch>
              <a:fillRect/>
            </a:stretch>
          </p:blipFill>
          <p:spPr>
            <a:xfrm>
              <a:off x="13728" y="0"/>
              <a:ext cx="4824257" cy="804043"/>
            </a:xfrm>
            <a:prstGeom prst="rect">
              <a:avLst/>
            </a:prstGeom>
            <a:ln w="12700" cap="flat">
              <a:noFill/>
              <a:miter lim="400000"/>
            </a:ln>
            <a:effectLst/>
          </p:spPr>
        </p:pic>
        <p:pic>
          <p:nvPicPr>
            <p:cNvPr id="425" name="mathcal_L_r_=_lV.pdf" descr="mathcal_L_r_=_lV.pdf"/>
            <p:cNvPicPr>
              <a:picLocks noChangeAspect="1"/>
            </p:cNvPicPr>
            <p:nvPr/>
          </p:nvPicPr>
          <p:blipFill>
            <a:blip r:embed="rId11">
              <a:extLst/>
            </a:blip>
            <a:stretch>
              <a:fillRect/>
            </a:stretch>
          </p:blipFill>
          <p:spPr>
            <a:xfrm>
              <a:off x="0" y="897107"/>
              <a:ext cx="9318649" cy="886510"/>
            </a:xfrm>
            <a:prstGeom prst="rect">
              <a:avLst/>
            </a:prstGeom>
            <a:ln w="12700" cap="flat">
              <a:noFill/>
              <a:miter lim="400000"/>
            </a:ln>
            <a:effectLst/>
          </p:spPr>
        </p:pic>
      </p:grpSp>
      <p:sp>
        <p:nvSpPr>
          <p:cNvPr id="427" name="Training data from http://sky.hdrdb.com"/>
          <p:cNvSpPr txBox="1"/>
          <p:nvPr/>
        </p:nvSpPr>
        <p:spPr>
          <a:xfrm>
            <a:off x="505328" y="2581985"/>
            <a:ext cx="11231246" cy="8636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Training data from http://sky.hdrdb.com</a:t>
            </a:r>
          </a:p>
        </p:txBody>
      </p:sp>
      <p:sp>
        <p:nvSpPr>
          <p:cNvPr id="428" name="(with color distortions)"/>
          <p:cNvSpPr txBox="1"/>
          <p:nvPr/>
        </p:nvSpPr>
        <p:spPr>
          <a:xfrm>
            <a:off x="3062450" y="11333042"/>
            <a:ext cx="3117495" cy="4699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2400">
                <a:solidFill>
                  <a:srgbClr val="FFFFFF"/>
                </a:solidFill>
                <a:latin typeface="Helvetica Light"/>
                <a:ea typeface="Helvetica Light"/>
                <a:cs typeface="Helvetica Light"/>
                <a:sym typeface="Helvetica Light"/>
              </a:defRPr>
            </a:lvl1pPr>
          </a:lstStyle>
          <a:p>
            <a:pPr/>
            <a:r>
              <a:t>(with color distortions)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23"/>
                                        </p:tgtEl>
                                        <p:attrNameLst>
                                          <p:attrName>style.visibility</p:attrName>
                                        </p:attrNameLst>
                                      </p:cBhvr>
                                      <p:to>
                                        <p:strVal val="visible"/>
                                      </p:to>
                                    </p:set>
                                    <p:animEffect filter="fade" transition="in">
                                      <p:cBhvr>
                                        <p:cTn id="7" dur="1000"/>
                                        <p:tgtEl>
                                          <p:spTgt spid="423"/>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428"/>
                                        </p:tgtEl>
                                        <p:attrNameLst>
                                          <p:attrName>style.visibility</p:attrName>
                                        </p:attrNameLst>
                                      </p:cBhvr>
                                      <p:to>
                                        <p:strVal val="visible"/>
                                      </p:to>
                                    </p:set>
                                    <p:animEffect filter="fade" transition="in">
                                      <p:cBhvr>
                                        <p:cTn id="11" dur="1000"/>
                                        <p:tgtEl>
                                          <p:spTgt spid="428"/>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426"/>
                                        </p:tgtEl>
                                        <p:attrNameLst>
                                          <p:attrName>style.visibility</p:attrName>
                                        </p:attrNameLst>
                                      </p:cBhvr>
                                      <p:to>
                                        <p:strVal val="visible"/>
                                      </p:to>
                                    </p:set>
                                    <p:animEffect filter="fade" transition="in">
                                      <p:cBhvr>
                                        <p:cTn id="16" dur="1000"/>
                                        <p:tgtEl>
                                          <p:spTgt spid="42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6" grpId="3"/>
      <p:bldP build="whole" bldLvl="1" animBg="1" rev="0" advAuto="0" spid="428" grpId="2"/>
      <p:bldP build="whole" bldLvl="1" animBg="1" rev="0" advAuto="0" spid="423" grpId="1"/>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Sky model expressivity"/>
          <p:cNvSpPr txBox="1"/>
          <p:nvPr>
            <p:ph type="title"/>
          </p:nvPr>
        </p:nvSpPr>
        <p:spPr>
          <a:prstGeom prst="rect">
            <a:avLst/>
          </a:prstGeom>
        </p:spPr>
        <p:txBody>
          <a:bodyPr/>
          <a:lstStyle/>
          <a:p>
            <a:pPr/>
            <a:r>
              <a:t>Sky model expressivity</a:t>
            </a:r>
          </a:p>
        </p:txBody>
      </p:sp>
      <p:sp>
        <p:nvSpPr>
          <p:cNvPr id="433" name="Slide Number"/>
          <p:cNvSpPr txBox="1"/>
          <p:nvPr>
            <p:ph type="sldNum" sz="quarter" idx="2"/>
          </p:nvPr>
        </p:nvSpPr>
        <p:spPr>
          <a:xfrm>
            <a:off x="12029841" y="12892795"/>
            <a:ext cx="343368"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4" name="TextBox 6"/>
          <p:cNvSpPr txBox="1"/>
          <p:nvPr/>
        </p:nvSpPr>
        <p:spPr>
          <a:xfrm>
            <a:off x="1027613" y="5136866"/>
            <a:ext cx="3376856" cy="726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4200">
                <a:solidFill>
                  <a:srgbClr val="FFFFFF"/>
                </a:solidFill>
              </a:defRPr>
            </a:lvl1pPr>
          </a:lstStyle>
          <a:p>
            <a:pPr/>
            <a:r>
              <a:t>Ground truth</a:t>
            </a:r>
          </a:p>
        </p:txBody>
      </p:sp>
      <p:sp>
        <p:nvSpPr>
          <p:cNvPr id="435" name="TextBox 7"/>
          <p:cNvSpPr txBox="1"/>
          <p:nvPr/>
        </p:nvSpPr>
        <p:spPr>
          <a:xfrm>
            <a:off x="4567265" y="5136866"/>
            <a:ext cx="3255882" cy="1361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4200">
                <a:solidFill>
                  <a:srgbClr val="FFFFFF"/>
                </a:solidFill>
              </a:defRPr>
            </a:lvl1pPr>
          </a:lstStyle>
          <a:p>
            <a:pPr/>
            <a:r>
              <a:t>SkyNet (ours)</a:t>
            </a:r>
          </a:p>
        </p:txBody>
      </p:sp>
      <p:sp>
        <p:nvSpPr>
          <p:cNvPr id="436" name="TextBox 8"/>
          <p:cNvSpPr txBox="1"/>
          <p:nvPr/>
        </p:nvSpPr>
        <p:spPr>
          <a:xfrm>
            <a:off x="7985943" y="5136866"/>
            <a:ext cx="3068772" cy="1361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4200">
                <a:solidFill>
                  <a:srgbClr val="FFFFFF"/>
                </a:solidFill>
              </a:defRPr>
            </a:lvl1pPr>
          </a:lstStyle>
          <a:p>
            <a:pPr/>
            <a:r>
              <a:t>Hošek-Wilkie</a:t>
            </a:r>
          </a:p>
        </p:txBody>
      </p:sp>
      <p:pic>
        <p:nvPicPr>
          <p:cNvPr id="437" name="Picture 11" descr="Picture 11"/>
          <p:cNvPicPr>
            <a:picLocks noChangeAspect="1"/>
          </p:cNvPicPr>
          <p:nvPr/>
        </p:nvPicPr>
        <p:blipFill>
          <a:blip r:embed="rId3">
            <a:extLst/>
          </a:blip>
          <a:srcRect l="0" t="0" r="0" b="79565"/>
          <a:stretch>
            <a:fillRect/>
          </a:stretch>
        </p:blipFill>
        <p:spPr>
          <a:xfrm>
            <a:off x="1006397" y="5920588"/>
            <a:ext cx="10137700" cy="3679186"/>
          </a:xfrm>
          <a:prstGeom prst="rect">
            <a:avLst/>
          </a:prstGeom>
          <a:ln w="12700">
            <a:miter lim="400000"/>
          </a:ln>
        </p:spPr>
      </p:pic>
      <p:pic>
        <p:nvPicPr>
          <p:cNvPr id="438" name="Picture 12" descr="Picture 12"/>
          <p:cNvPicPr>
            <a:picLocks noChangeAspect="1"/>
          </p:cNvPicPr>
          <p:nvPr/>
        </p:nvPicPr>
        <p:blipFill>
          <a:blip r:embed="rId3">
            <a:extLst/>
          </a:blip>
          <a:srcRect l="0" t="40940" r="0" b="39265"/>
          <a:stretch>
            <a:fillRect/>
          </a:stretch>
        </p:blipFill>
        <p:spPr>
          <a:xfrm>
            <a:off x="12056472" y="5920588"/>
            <a:ext cx="10464463" cy="3678942"/>
          </a:xfrm>
          <a:prstGeom prst="rect">
            <a:avLst/>
          </a:prstGeom>
          <a:ln w="12700">
            <a:miter lim="400000"/>
          </a:ln>
        </p:spPr>
      </p:pic>
      <p:sp>
        <p:nvSpPr>
          <p:cNvPr id="439" name="TextBox 13"/>
          <p:cNvSpPr txBox="1"/>
          <p:nvPr/>
        </p:nvSpPr>
        <p:spPr>
          <a:xfrm>
            <a:off x="12313972" y="5136866"/>
            <a:ext cx="3068772" cy="1361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4200">
                <a:solidFill>
                  <a:srgbClr val="FFFFFF"/>
                </a:solidFill>
              </a:defRPr>
            </a:lvl1pPr>
          </a:lstStyle>
          <a:p>
            <a:pPr/>
            <a:r>
              <a:t>Ground truth</a:t>
            </a:r>
          </a:p>
        </p:txBody>
      </p:sp>
      <p:sp>
        <p:nvSpPr>
          <p:cNvPr id="440" name="TextBox 14"/>
          <p:cNvSpPr txBox="1"/>
          <p:nvPr/>
        </p:nvSpPr>
        <p:spPr>
          <a:xfrm>
            <a:off x="15754287" y="5136866"/>
            <a:ext cx="3068773" cy="1361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4200">
                <a:solidFill>
                  <a:srgbClr val="FFFFFF"/>
                </a:solidFill>
              </a:defRPr>
            </a:lvl1pPr>
          </a:lstStyle>
          <a:p>
            <a:pPr/>
            <a:r>
              <a:t>SkyNet (ours)</a:t>
            </a:r>
          </a:p>
        </p:txBody>
      </p:sp>
      <p:sp>
        <p:nvSpPr>
          <p:cNvPr id="441" name="TextBox 15"/>
          <p:cNvSpPr txBox="1"/>
          <p:nvPr/>
        </p:nvSpPr>
        <p:spPr>
          <a:xfrm>
            <a:off x="19194603" y="5136866"/>
            <a:ext cx="3068772" cy="1361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4200">
                <a:solidFill>
                  <a:srgbClr val="FFFFFF"/>
                </a:solidFill>
              </a:defRPr>
            </a:lvl1pPr>
          </a:lstStyle>
          <a:p>
            <a:pPr/>
            <a:r>
              <a:t>Hošek-Wilkie</a:t>
            </a:r>
          </a:p>
        </p:txBody>
      </p:sp>
      <p:sp>
        <p:nvSpPr>
          <p:cNvPr id="442" name="TextBox 7"/>
          <p:cNvSpPr txBox="1"/>
          <p:nvPr/>
        </p:nvSpPr>
        <p:spPr>
          <a:xfrm>
            <a:off x="4567265" y="3551542"/>
            <a:ext cx="3255882" cy="11328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6800">
                <a:solidFill>
                  <a:srgbClr val="FFFFFF"/>
                </a:solidFill>
              </a:defRPr>
            </a:lvl1pPr>
          </a:lstStyle>
          <a:p>
            <a:pPr/>
            <a:r>
              <a:t>Sunny</a:t>
            </a:r>
          </a:p>
        </p:txBody>
      </p:sp>
      <p:sp>
        <p:nvSpPr>
          <p:cNvPr id="443" name="TextBox 7"/>
          <p:cNvSpPr txBox="1"/>
          <p:nvPr/>
        </p:nvSpPr>
        <p:spPr>
          <a:xfrm>
            <a:off x="15660734" y="3551542"/>
            <a:ext cx="3255881" cy="11328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6800">
                <a:solidFill>
                  <a:srgbClr val="FFFFFF"/>
                </a:solidFill>
              </a:defRPr>
            </a:lvl1pPr>
          </a:lstStyle>
          <a:p>
            <a:pPr/>
            <a:r>
              <a:t>Cloudy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38"/>
                                        </p:tgtEl>
                                        <p:attrNameLst>
                                          <p:attrName>style.visibility</p:attrName>
                                        </p:attrNameLst>
                                      </p:cBhvr>
                                      <p:to>
                                        <p:strVal val="visible"/>
                                      </p:to>
                                    </p:set>
                                  </p:childTnLst>
                                </p:cTn>
                              </p:par>
                            </p:childTnLst>
                          </p:cTn>
                        </p:par>
                        <p:par>
                          <p:cTn id="7" fill="hold">
                            <p:stCondLst>
                              <p:cond delay="0"/>
                            </p:stCondLst>
                            <p:childTnLst>
                              <p:par>
                                <p:cTn id="8" presetClass="entr" nodeType="afterEffect" presetSubtype="0" presetID="1" grpId="2" fill="hold">
                                  <p:stCondLst>
                                    <p:cond delay="0"/>
                                  </p:stCondLst>
                                  <p:iterate type="el" backwards="0">
                                    <p:tmAbs val="0"/>
                                  </p:iterate>
                                  <p:childTnLst>
                                    <p:set>
                                      <p:cBhvr>
                                        <p:cTn id="9" fill="hold"/>
                                        <p:tgtEl>
                                          <p:spTgt spid="439"/>
                                        </p:tgtEl>
                                        <p:attrNameLst>
                                          <p:attrName>style.visibility</p:attrName>
                                        </p:attrNameLst>
                                      </p:cBhvr>
                                      <p:to>
                                        <p:strVal val="visible"/>
                                      </p:to>
                                    </p:set>
                                  </p:childTnLst>
                                </p:cTn>
                              </p:par>
                            </p:childTnLst>
                          </p:cTn>
                        </p:par>
                        <p:par>
                          <p:cTn id="10" fill="hold">
                            <p:stCondLst>
                              <p:cond delay="0"/>
                            </p:stCondLst>
                            <p:childTnLst>
                              <p:par>
                                <p:cTn id="11" presetClass="entr" nodeType="afterEffect" presetSubtype="0" presetID="1" grpId="3" fill="hold">
                                  <p:stCondLst>
                                    <p:cond delay="0"/>
                                  </p:stCondLst>
                                  <p:iterate type="el" backwards="0">
                                    <p:tmAbs val="0"/>
                                  </p:iterate>
                                  <p:childTnLst>
                                    <p:set>
                                      <p:cBhvr>
                                        <p:cTn id="12" fill="hold"/>
                                        <p:tgtEl>
                                          <p:spTgt spid="440"/>
                                        </p:tgtEl>
                                        <p:attrNameLst>
                                          <p:attrName>style.visibility</p:attrName>
                                        </p:attrNameLst>
                                      </p:cBhvr>
                                      <p:to>
                                        <p:strVal val="visible"/>
                                      </p:to>
                                    </p:set>
                                  </p:childTnLst>
                                </p:cTn>
                              </p:par>
                            </p:childTnLst>
                          </p:cTn>
                        </p:par>
                        <p:par>
                          <p:cTn id="13" fill="hold">
                            <p:stCondLst>
                              <p:cond delay="0"/>
                            </p:stCondLst>
                            <p:childTnLst>
                              <p:par>
                                <p:cTn id="14" presetClass="entr" nodeType="afterEffect" presetSubtype="0" presetID="1" grpId="4" fill="hold">
                                  <p:stCondLst>
                                    <p:cond delay="0"/>
                                  </p:stCondLst>
                                  <p:iterate type="el" backwards="0">
                                    <p:tmAbs val="0"/>
                                  </p:iterate>
                                  <p:childTnLst>
                                    <p:set>
                                      <p:cBhvr>
                                        <p:cTn id="15" fill="hold"/>
                                        <p:tgtEl>
                                          <p:spTgt spid="441"/>
                                        </p:tgtEl>
                                        <p:attrNameLst>
                                          <p:attrName>style.visibility</p:attrName>
                                        </p:attrNameLst>
                                      </p:cBhvr>
                                      <p:to>
                                        <p:strVal val="visible"/>
                                      </p:to>
                                    </p:set>
                                  </p:childTnLst>
                                </p:cTn>
                              </p:par>
                            </p:childTnLst>
                          </p:cTn>
                        </p:par>
                        <p:par>
                          <p:cTn id="16" fill="hold">
                            <p:stCondLst>
                              <p:cond delay="0"/>
                            </p:stCondLst>
                            <p:childTnLst>
                              <p:par>
                                <p:cTn id="17" presetClass="entr" nodeType="afterEffect" presetID="10" grpId="5" fill="hold">
                                  <p:stCondLst>
                                    <p:cond delay="0"/>
                                  </p:stCondLst>
                                  <p:iterate type="el" backwards="0">
                                    <p:tmAbs val="0"/>
                                  </p:iterate>
                                  <p:childTnLst>
                                    <p:set>
                                      <p:cBhvr>
                                        <p:cTn id="18" fill="hold"/>
                                        <p:tgtEl>
                                          <p:spTgt spid="443"/>
                                        </p:tgtEl>
                                        <p:attrNameLst>
                                          <p:attrName>style.visibility</p:attrName>
                                        </p:attrNameLst>
                                      </p:cBhvr>
                                      <p:to>
                                        <p:strVal val="visible"/>
                                      </p:to>
                                    </p:set>
                                    <p:animEffect filter="fade" transition="in">
                                      <p:cBhvr>
                                        <p:cTn id="19" dur="1000"/>
                                        <p:tgtEl>
                                          <p:spTgt spid="44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1" grpId="4"/>
      <p:bldP build="whole" bldLvl="1" animBg="1" rev="0" advAuto="0" spid="440" grpId="3"/>
      <p:bldP build="whole" bldLvl="1" animBg="1" rev="0" advAuto="0" spid="438" grpId="1"/>
      <p:bldP build="whole" bldLvl="1" animBg="1" rev="0" advAuto="0" spid="443" grpId="5"/>
      <p:bldP build="whole" bldLvl="1" animBg="1" rev="0" advAuto="0" spid="439" grpId="2"/>
    </p:bldLst>
  </p:timing>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7" name="Step 2: Annotate a large panorama dataset with our data-driven sky model"/>
          <p:cNvSpPr txBox="1"/>
          <p:nvPr>
            <p:ph type="title"/>
          </p:nvPr>
        </p:nvSpPr>
        <p:spPr>
          <a:prstGeom prst="rect">
            <a:avLst/>
          </a:prstGeom>
        </p:spPr>
        <p:txBody>
          <a:bodyPr/>
          <a:lstStyle>
            <a:lvl1pPr defTabSz="1850094">
              <a:defRPr sz="5440"/>
            </a:lvl1pPr>
          </a:lstStyle>
          <a:p>
            <a:pPr/>
            <a:r>
              <a:t>Step 2: Annotate a large panorama dataset with our data-driven sky model</a:t>
            </a:r>
          </a:p>
        </p:txBody>
      </p:sp>
      <p:sp>
        <p:nvSpPr>
          <p:cNvPr id="448"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456" name="Group"/>
          <p:cNvGrpSpPr/>
          <p:nvPr/>
        </p:nvGrpSpPr>
        <p:grpSpPr>
          <a:xfrm>
            <a:off x="1588023" y="3879765"/>
            <a:ext cx="2507458" cy="8205805"/>
            <a:chOff x="919003" y="431800"/>
            <a:chExt cx="2507456" cy="8205804"/>
          </a:xfrm>
        </p:grpSpPr>
        <p:pic>
          <p:nvPicPr>
            <p:cNvPr id="449" name="pano_abgnjxebdykmvz.jpg" descr="pano_abgnjxebdykmvz.jpg"/>
            <p:cNvPicPr>
              <a:picLocks noChangeAspect="1"/>
            </p:cNvPicPr>
            <p:nvPr/>
          </p:nvPicPr>
          <p:blipFill>
            <a:blip r:embed="rId3">
              <a:extLst/>
            </a:blip>
            <a:srcRect l="0" t="0" r="0" b="0"/>
            <a:stretch>
              <a:fillRect/>
            </a:stretch>
          </p:blipFill>
          <p:spPr>
            <a:xfrm>
              <a:off x="919003" y="1179960"/>
              <a:ext cx="2474804" cy="1237402"/>
            </a:xfrm>
            <a:prstGeom prst="rect">
              <a:avLst/>
            </a:prstGeom>
            <a:ln w="12700" cap="flat">
              <a:noFill/>
              <a:miter lim="400000"/>
            </a:ln>
            <a:effectLst/>
          </p:spPr>
        </p:pic>
        <p:pic>
          <p:nvPicPr>
            <p:cNvPr id="450" name="pano_abgodqrpbbcvtr.jpg" descr="pano_abgodqrpbbcvtr.jpg"/>
            <p:cNvPicPr>
              <a:picLocks noChangeAspect="1"/>
            </p:cNvPicPr>
            <p:nvPr/>
          </p:nvPicPr>
          <p:blipFill>
            <a:blip r:embed="rId4">
              <a:extLst/>
            </a:blip>
            <a:stretch>
              <a:fillRect/>
            </a:stretch>
          </p:blipFill>
          <p:spPr>
            <a:xfrm>
              <a:off x="919003" y="6074192"/>
              <a:ext cx="2474804" cy="1237402"/>
            </a:xfrm>
            <a:prstGeom prst="rect">
              <a:avLst/>
            </a:prstGeom>
            <a:ln w="12700" cap="flat">
              <a:noFill/>
              <a:miter lim="400000"/>
            </a:ln>
            <a:effectLst/>
          </p:spPr>
        </p:pic>
        <p:pic>
          <p:nvPicPr>
            <p:cNvPr id="451" name="pano_abgoxfrnvedypp.jpg" descr="pano_abgoxfrnvedypp.jpg"/>
            <p:cNvPicPr>
              <a:picLocks noChangeAspect="1"/>
            </p:cNvPicPr>
            <p:nvPr/>
          </p:nvPicPr>
          <p:blipFill>
            <a:blip r:embed="rId5">
              <a:extLst/>
            </a:blip>
            <a:stretch>
              <a:fillRect/>
            </a:stretch>
          </p:blipFill>
          <p:spPr>
            <a:xfrm>
              <a:off x="919003" y="4863678"/>
              <a:ext cx="2474804" cy="1237403"/>
            </a:xfrm>
            <a:prstGeom prst="rect">
              <a:avLst/>
            </a:prstGeom>
            <a:ln w="12700" cap="flat">
              <a:noFill/>
              <a:miter lim="400000"/>
            </a:ln>
            <a:effectLst/>
          </p:spPr>
        </p:pic>
        <p:pic>
          <p:nvPicPr>
            <p:cNvPr id="452" name="pano_abgpavtvelxjhx.jpg" descr="pano_abgpavtvelxjhx.jpg"/>
            <p:cNvPicPr>
              <a:picLocks noChangeAspect="1"/>
            </p:cNvPicPr>
            <p:nvPr/>
          </p:nvPicPr>
          <p:blipFill>
            <a:blip r:embed="rId6">
              <a:extLst/>
            </a:blip>
            <a:stretch>
              <a:fillRect/>
            </a:stretch>
          </p:blipFill>
          <p:spPr>
            <a:xfrm>
              <a:off x="919003" y="3627076"/>
              <a:ext cx="2474804" cy="1237402"/>
            </a:xfrm>
            <a:prstGeom prst="rect">
              <a:avLst/>
            </a:prstGeom>
            <a:ln w="12700" cap="flat">
              <a:noFill/>
              <a:miter lim="400000"/>
            </a:ln>
            <a:effectLst/>
          </p:spPr>
        </p:pic>
        <p:pic>
          <p:nvPicPr>
            <p:cNvPr id="453" name="pano_abgpxursfgqfal.jpg" descr="pano_abgpxursfgqfal.jpg"/>
            <p:cNvPicPr>
              <a:picLocks noChangeAspect="1"/>
            </p:cNvPicPr>
            <p:nvPr/>
          </p:nvPicPr>
          <p:blipFill>
            <a:blip r:embed="rId7">
              <a:extLst/>
            </a:blip>
            <a:stretch>
              <a:fillRect/>
            </a:stretch>
          </p:blipFill>
          <p:spPr>
            <a:xfrm>
              <a:off x="919003" y="2397275"/>
              <a:ext cx="2474804" cy="1237402"/>
            </a:xfrm>
            <a:prstGeom prst="rect">
              <a:avLst/>
            </a:prstGeom>
            <a:ln w="12700" cap="flat">
              <a:noFill/>
              <a:miter lim="400000"/>
            </a:ln>
            <a:effectLst/>
          </p:spPr>
        </p:pic>
        <p:sp>
          <p:nvSpPr>
            <p:cNvPr id="454" name="SUN360 (LDR)"/>
            <p:cNvSpPr/>
            <p:nvPr/>
          </p:nvSpPr>
          <p:spPr>
            <a:xfrm>
              <a:off x="2156459" y="431800"/>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SUN360 (LDR)</a:t>
              </a:r>
            </a:p>
          </p:txBody>
        </p:sp>
        <p:sp>
          <p:nvSpPr>
            <p:cNvPr id="455" name="…"/>
            <p:cNvSpPr/>
            <p:nvPr/>
          </p:nvSpPr>
          <p:spPr>
            <a:xfrm flipV="1">
              <a:off x="1453444" y="7367604"/>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825500">
                <a:defRPr sz="15000">
                  <a:solidFill>
                    <a:srgbClr val="FFFFFF"/>
                  </a:solidFill>
                  <a:latin typeface="Helvetica Light"/>
                  <a:ea typeface="Helvetica Light"/>
                  <a:cs typeface="Helvetica Light"/>
                  <a:sym typeface="Helvetica Light"/>
                </a:defRPr>
              </a:lvl1pPr>
            </a:lstStyle>
            <a:p>
              <a:pPr/>
              <a:r>
                <a:t>…</a:t>
              </a:r>
            </a:p>
          </p:txBody>
        </p:sp>
      </p:grpSp>
      <p:grpSp>
        <p:nvGrpSpPr>
          <p:cNvPr id="464" name="Group"/>
          <p:cNvGrpSpPr/>
          <p:nvPr/>
        </p:nvGrpSpPr>
        <p:grpSpPr>
          <a:xfrm>
            <a:off x="12314029" y="3879764"/>
            <a:ext cx="2507457" cy="8205806"/>
            <a:chOff x="795341" y="431804"/>
            <a:chExt cx="2507456" cy="8205804"/>
          </a:xfrm>
        </p:grpSpPr>
        <p:pic>
          <p:nvPicPr>
            <p:cNvPr id="457" name="pano_abgnjxebdykmvz.jpg" descr="pano_abgnjxebdykmvz.jpg"/>
            <p:cNvPicPr>
              <a:picLocks noChangeAspect="1"/>
            </p:cNvPicPr>
            <p:nvPr/>
          </p:nvPicPr>
          <p:blipFill>
            <a:blip r:embed="rId3">
              <a:extLst/>
            </a:blip>
            <a:srcRect l="0" t="0" r="0" b="0"/>
            <a:stretch>
              <a:fillRect/>
            </a:stretch>
          </p:blipFill>
          <p:spPr>
            <a:xfrm>
              <a:off x="795341" y="1179965"/>
              <a:ext cx="2474803" cy="1237402"/>
            </a:xfrm>
            <a:prstGeom prst="rect">
              <a:avLst/>
            </a:prstGeom>
            <a:ln w="12700" cap="flat">
              <a:noFill/>
              <a:miter lim="400000"/>
            </a:ln>
            <a:effectLst/>
          </p:spPr>
        </p:pic>
        <p:pic>
          <p:nvPicPr>
            <p:cNvPr id="458" name="pano_abgodqrpbbcvtr.jpg" descr="pano_abgodqrpbbcvtr.jpg"/>
            <p:cNvPicPr>
              <a:picLocks noChangeAspect="1"/>
            </p:cNvPicPr>
            <p:nvPr/>
          </p:nvPicPr>
          <p:blipFill>
            <a:blip r:embed="rId4">
              <a:extLst/>
            </a:blip>
            <a:stretch>
              <a:fillRect/>
            </a:stretch>
          </p:blipFill>
          <p:spPr>
            <a:xfrm>
              <a:off x="795341" y="6074197"/>
              <a:ext cx="2474803" cy="1237402"/>
            </a:xfrm>
            <a:prstGeom prst="rect">
              <a:avLst/>
            </a:prstGeom>
            <a:ln w="12700" cap="flat">
              <a:noFill/>
              <a:miter lim="400000"/>
            </a:ln>
            <a:effectLst/>
          </p:spPr>
        </p:pic>
        <p:pic>
          <p:nvPicPr>
            <p:cNvPr id="459" name="pano_abgoxfrnvedypp.jpg" descr="pano_abgoxfrnvedypp.jpg"/>
            <p:cNvPicPr>
              <a:picLocks noChangeAspect="1"/>
            </p:cNvPicPr>
            <p:nvPr/>
          </p:nvPicPr>
          <p:blipFill>
            <a:blip r:embed="rId5">
              <a:extLst/>
            </a:blip>
            <a:stretch>
              <a:fillRect/>
            </a:stretch>
          </p:blipFill>
          <p:spPr>
            <a:xfrm>
              <a:off x="795341" y="4863683"/>
              <a:ext cx="2474803" cy="1237402"/>
            </a:xfrm>
            <a:prstGeom prst="rect">
              <a:avLst/>
            </a:prstGeom>
            <a:ln w="12700" cap="flat">
              <a:noFill/>
              <a:miter lim="400000"/>
            </a:ln>
            <a:effectLst/>
          </p:spPr>
        </p:pic>
        <p:pic>
          <p:nvPicPr>
            <p:cNvPr id="460" name="pano_abgpavtvelxjhx.jpg" descr="pano_abgpavtvelxjhx.jpg"/>
            <p:cNvPicPr>
              <a:picLocks noChangeAspect="1"/>
            </p:cNvPicPr>
            <p:nvPr/>
          </p:nvPicPr>
          <p:blipFill>
            <a:blip r:embed="rId6">
              <a:extLst/>
            </a:blip>
            <a:stretch>
              <a:fillRect/>
            </a:stretch>
          </p:blipFill>
          <p:spPr>
            <a:xfrm>
              <a:off x="795341" y="3627081"/>
              <a:ext cx="2474803" cy="1237402"/>
            </a:xfrm>
            <a:prstGeom prst="rect">
              <a:avLst/>
            </a:prstGeom>
            <a:ln w="12700" cap="flat">
              <a:noFill/>
              <a:miter lim="400000"/>
            </a:ln>
            <a:effectLst/>
          </p:spPr>
        </p:pic>
        <p:pic>
          <p:nvPicPr>
            <p:cNvPr id="461" name="pano_abgpxursfgqfal.jpg" descr="pano_abgpxursfgqfal.jpg"/>
            <p:cNvPicPr>
              <a:picLocks noChangeAspect="1"/>
            </p:cNvPicPr>
            <p:nvPr/>
          </p:nvPicPr>
          <p:blipFill>
            <a:blip r:embed="rId7">
              <a:extLst/>
            </a:blip>
            <a:stretch>
              <a:fillRect/>
            </a:stretch>
          </p:blipFill>
          <p:spPr>
            <a:xfrm>
              <a:off x="795341" y="2397280"/>
              <a:ext cx="2474803" cy="1237402"/>
            </a:xfrm>
            <a:prstGeom prst="rect">
              <a:avLst/>
            </a:prstGeom>
            <a:ln w="12700" cap="flat">
              <a:noFill/>
              <a:miter lim="400000"/>
            </a:ln>
            <a:effectLst/>
          </p:spPr>
        </p:pic>
        <p:sp>
          <p:nvSpPr>
            <p:cNvPr id="462" name="SUN360-HDR"/>
            <p:cNvSpPr/>
            <p:nvPr/>
          </p:nvSpPr>
          <p:spPr>
            <a:xfrm>
              <a:off x="2032797" y="431804"/>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SUN360</a:t>
              </a:r>
              <a:r>
                <a:rPr b="1">
                  <a:latin typeface="+mn-lt"/>
                  <a:ea typeface="+mn-ea"/>
                  <a:cs typeface="+mn-cs"/>
                  <a:sym typeface="Helvetica"/>
                </a:rPr>
                <a:t>-HDR</a:t>
              </a:r>
            </a:p>
          </p:txBody>
        </p:sp>
        <p:sp>
          <p:nvSpPr>
            <p:cNvPr id="463" name="…"/>
            <p:cNvSpPr/>
            <p:nvPr/>
          </p:nvSpPr>
          <p:spPr>
            <a:xfrm flipV="1">
              <a:off x="1329782" y="7367609"/>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825500">
                <a:defRPr sz="15000">
                  <a:solidFill>
                    <a:srgbClr val="FFFFFF"/>
                  </a:solidFill>
                  <a:latin typeface="Helvetica Light"/>
                  <a:ea typeface="Helvetica Light"/>
                  <a:cs typeface="Helvetica Light"/>
                  <a:sym typeface="Helvetica Light"/>
                </a:defRPr>
              </a:lvl1pPr>
            </a:lstStyle>
            <a:p>
              <a:pPr/>
              <a:r>
                <a:t>…</a:t>
              </a:r>
            </a:p>
          </p:txBody>
        </p:sp>
      </p:grpSp>
      <p:grpSp>
        <p:nvGrpSpPr>
          <p:cNvPr id="471" name="Group"/>
          <p:cNvGrpSpPr/>
          <p:nvPr/>
        </p:nvGrpSpPr>
        <p:grpSpPr>
          <a:xfrm>
            <a:off x="4554222" y="5564480"/>
            <a:ext cx="7071316" cy="3483787"/>
            <a:chOff x="0" y="812799"/>
            <a:chExt cx="7071314" cy="3483786"/>
          </a:xfrm>
        </p:grpSpPr>
        <p:sp>
          <p:nvSpPr>
            <p:cNvPr id="465" name="Group 40"/>
            <p:cNvSpPr/>
            <p:nvPr/>
          </p:nvSpPr>
          <p:spPr>
            <a:xfrm>
              <a:off x="0" y="1136301"/>
              <a:ext cx="7071316" cy="31602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649" y="5424"/>
                  </a:lnTo>
                  <a:lnTo>
                    <a:pt x="12995" y="5424"/>
                  </a:lnTo>
                  <a:lnTo>
                    <a:pt x="21578" y="0"/>
                  </a:lnTo>
                  <a:lnTo>
                    <a:pt x="21600" y="21551"/>
                  </a:lnTo>
                  <a:lnTo>
                    <a:pt x="12995" y="16127"/>
                  </a:lnTo>
                  <a:lnTo>
                    <a:pt x="8649" y="16078"/>
                  </a:lnTo>
                  <a:lnTo>
                    <a:pt x="22" y="21600"/>
                  </a:lnTo>
                  <a:lnTo>
                    <a:pt x="0" y="0"/>
                  </a:lnTo>
                  <a:close/>
                </a:path>
              </a:pathLst>
            </a:custGeom>
            <a:noFill/>
            <a:ln w="38100" cap="flat">
              <a:solidFill>
                <a:srgbClr val="FFFFFF"/>
              </a:solidFill>
              <a:prstDash val="solid"/>
              <a:round/>
            </a:ln>
            <a:effectLst/>
          </p:spPr>
          <p:txBody>
            <a:bodyPr wrap="square" lIns="45719" tIns="45719" rIns="45719" bIns="45719" numCol="1" anchor="ctr">
              <a:noAutofit/>
            </a:bodyPr>
            <a:lstStyle/>
            <a:p>
              <a:pPr algn="ctr" defTabSz="914400">
                <a:defRPr sz="1800">
                  <a:solidFill>
                    <a:srgbClr val="FFFFFF"/>
                  </a:solidFill>
                </a:defRPr>
              </a:pPr>
            </a:p>
          </p:txBody>
        </p:sp>
        <p:sp>
          <p:nvSpPr>
            <p:cNvPr id="466" name="Zhang &amp; Lalonde ’17…"/>
            <p:cNvSpPr/>
            <p:nvPr/>
          </p:nvSpPr>
          <p:spPr>
            <a:xfrm>
              <a:off x="3535657" y="812799"/>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Zhang &amp; Lalonde ’17 </a:t>
              </a:r>
            </a:p>
            <a:p>
              <a:pPr algn="ctr" defTabSz="825500">
                <a:defRPr sz="5000">
                  <a:solidFill>
                    <a:srgbClr val="FFFFFF"/>
                  </a:solidFill>
                  <a:latin typeface="Helvetica Light"/>
                  <a:ea typeface="Helvetica Light"/>
                  <a:cs typeface="Helvetica Light"/>
                  <a:sym typeface="Helvetica Light"/>
                </a:defRPr>
              </a:pPr>
              <a:r>
                <a:t>LDR    HDR</a:t>
              </a:r>
            </a:p>
          </p:txBody>
        </p:sp>
        <p:sp>
          <p:nvSpPr>
            <p:cNvPr id="467" name="Line"/>
            <p:cNvSpPr/>
            <p:nvPr/>
          </p:nvSpPr>
          <p:spPr>
            <a:xfrm>
              <a:off x="2146034" y="3690174"/>
              <a:ext cx="2779246" cy="1"/>
            </a:xfrm>
            <a:prstGeom prst="line">
              <a:avLst/>
            </a:prstGeom>
            <a:noFill/>
            <a:ln w="50800" cap="flat">
              <a:solidFill>
                <a:srgbClr val="FFFFFF"/>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t">
              <a:noAutofit/>
            </a:bodyPr>
            <a:lstStyle/>
            <a:p>
              <a:pPr/>
            </a:p>
          </p:txBody>
        </p:sp>
        <p:sp>
          <p:nvSpPr>
            <p:cNvPr id="468" name="Line"/>
            <p:cNvSpPr/>
            <p:nvPr/>
          </p:nvSpPr>
          <p:spPr>
            <a:xfrm>
              <a:off x="1260810" y="3943702"/>
              <a:ext cx="4549694" cy="1"/>
            </a:xfrm>
            <a:prstGeom prst="line">
              <a:avLst/>
            </a:prstGeom>
            <a:noFill/>
            <a:ln w="50800" cap="flat">
              <a:solidFill>
                <a:srgbClr val="FFFFFF"/>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t">
              <a:noAutofit/>
            </a:bodyPr>
            <a:lstStyle/>
            <a:p>
              <a:pPr/>
            </a:p>
          </p:txBody>
        </p:sp>
        <p:sp>
          <p:nvSpPr>
            <p:cNvPr id="469" name="Line"/>
            <p:cNvSpPr/>
            <p:nvPr/>
          </p:nvSpPr>
          <p:spPr>
            <a:xfrm>
              <a:off x="328139" y="4197230"/>
              <a:ext cx="6415037" cy="1"/>
            </a:xfrm>
            <a:prstGeom prst="line">
              <a:avLst/>
            </a:prstGeom>
            <a:noFill/>
            <a:ln w="50800" cap="flat">
              <a:solidFill>
                <a:srgbClr val="FFFFFF"/>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t">
              <a:noAutofit/>
            </a:bodyPr>
            <a:lstStyle/>
            <a:p>
              <a:pPr/>
            </a:p>
          </p:txBody>
        </p:sp>
        <p:sp>
          <p:nvSpPr>
            <p:cNvPr id="470" name="Line"/>
            <p:cNvSpPr/>
            <p:nvPr/>
          </p:nvSpPr>
          <p:spPr>
            <a:xfrm>
              <a:off x="3249601" y="1198096"/>
              <a:ext cx="570022" cy="1"/>
            </a:xfrm>
            <a:prstGeom prst="line">
              <a:avLst/>
            </a:prstGeom>
            <a:noFill/>
            <a:ln w="76200" cap="flat">
              <a:solidFill>
                <a:srgbClr val="FFFFFF"/>
              </a:solidFill>
              <a:prstDash val="solid"/>
              <a:round/>
              <a:tailEnd type="triangle" w="med" len="med"/>
            </a:ln>
            <a:effectLst>
              <a:outerShdw sx="100000" sy="100000" kx="0" ky="0" algn="b" rotWithShape="0" blurRad="152400" dist="101600" dir="5400000">
                <a:srgbClr val="4E3B30">
                  <a:alpha val="60000"/>
                </a:srgbClr>
              </a:outerShdw>
            </a:effectLst>
          </p:spPr>
          <p:txBody>
            <a:bodyPr wrap="square" lIns="91439" tIns="91439" rIns="91439" bIns="91439" numCol="1" anchor="t">
              <a:noAutofit/>
            </a:bodyPr>
            <a:lstStyle/>
            <a:p>
              <a:pPr/>
            </a:p>
          </p:txBody>
        </p:sp>
      </p:grpSp>
      <p:grpSp>
        <p:nvGrpSpPr>
          <p:cNvPr id="475" name="Group"/>
          <p:cNvGrpSpPr/>
          <p:nvPr/>
        </p:nvGrpSpPr>
        <p:grpSpPr>
          <a:xfrm>
            <a:off x="19905257" y="5083855"/>
            <a:ext cx="2640244" cy="4327606"/>
            <a:chOff x="1556795" y="431800"/>
            <a:chExt cx="2640242" cy="4327605"/>
          </a:xfrm>
        </p:grpSpPr>
        <p:sp>
          <p:nvSpPr>
            <p:cNvPr id="472" name="Trapezoid"/>
            <p:cNvSpPr/>
            <p:nvPr/>
          </p:nvSpPr>
          <p:spPr>
            <a:xfrm rot="5400000">
              <a:off x="482595" y="2097256"/>
              <a:ext cx="3736350" cy="1587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0"/>
                  </a:moveTo>
                  <a:lnTo>
                    <a:pt x="0" y="21600"/>
                  </a:lnTo>
                  <a:lnTo>
                    <a:pt x="21600" y="21600"/>
                  </a:lnTo>
                  <a:lnTo>
                    <a:pt x="18627" y="0"/>
                  </a:lnTo>
                  <a:lnTo>
                    <a:pt x="2972" y="0"/>
                  </a:lnTo>
                  <a:close/>
                </a:path>
              </a:pathLst>
            </a:custGeom>
            <a:noFill/>
            <a:ln w="50800" cap="flat">
              <a:solidFill>
                <a:srgbClr val="FFFFFF"/>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pic>
          <p:nvPicPr>
            <p:cNvPr id="473" name="mathbf_z.pdf" descr="mathbf_z.pdf"/>
            <p:cNvPicPr>
              <a:picLocks noChangeAspect="1"/>
            </p:cNvPicPr>
            <p:nvPr/>
          </p:nvPicPr>
          <p:blipFill>
            <a:blip r:embed="rId8">
              <a:extLst/>
            </a:blip>
            <a:stretch>
              <a:fillRect/>
            </a:stretch>
          </p:blipFill>
          <p:spPr>
            <a:xfrm>
              <a:off x="3580181" y="2563525"/>
              <a:ext cx="616858" cy="655411"/>
            </a:xfrm>
            <a:prstGeom prst="rect">
              <a:avLst/>
            </a:prstGeom>
            <a:ln w="12700" cap="flat">
              <a:noFill/>
              <a:miter lim="400000"/>
            </a:ln>
            <a:effectLst/>
          </p:spPr>
        </p:pic>
        <p:sp>
          <p:nvSpPr>
            <p:cNvPr id="474" name="SkyNet Encoder"/>
            <p:cNvSpPr/>
            <p:nvPr/>
          </p:nvSpPr>
          <p:spPr>
            <a:xfrm>
              <a:off x="2350769" y="431800"/>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SkyNet Encoder</a:t>
              </a:r>
            </a:p>
          </p:txBody>
        </p:sp>
      </p:grpSp>
      <p:grpSp>
        <p:nvGrpSpPr>
          <p:cNvPr id="481" name="Group"/>
          <p:cNvGrpSpPr/>
          <p:nvPr/>
        </p:nvGrpSpPr>
        <p:grpSpPr>
          <a:xfrm>
            <a:off x="14934091" y="6509543"/>
            <a:ext cx="4071202" cy="1790424"/>
            <a:chOff x="0" y="431799"/>
            <a:chExt cx="4071201" cy="1790422"/>
          </a:xfrm>
        </p:grpSpPr>
        <p:grpSp>
          <p:nvGrpSpPr>
            <p:cNvPr id="479" name="Group"/>
            <p:cNvGrpSpPr/>
            <p:nvPr/>
          </p:nvGrpSpPr>
          <p:grpSpPr>
            <a:xfrm>
              <a:off x="1563799" y="431799"/>
              <a:ext cx="2507403" cy="1790424"/>
              <a:chOff x="0" y="431800"/>
              <a:chExt cx="2507401" cy="1790422"/>
            </a:xfrm>
          </p:grpSpPr>
          <p:pic>
            <p:nvPicPr>
              <p:cNvPr id="476" name="pano_abgpavtvelxjhx.jpg" descr="pano_abgpavtvelxjhx.jpg"/>
              <p:cNvPicPr>
                <a:picLocks noChangeAspect="1"/>
              </p:cNvPicPr>
              <p:nvPr/>
            </p:nvPicPr>
            <p:blipFill>
              <a:blip r:embed="rId6">
                <a:extLst/>
              </a:blip>
              <a:stretch>
                <a:fillRect/>
              </a:stretch>
            </p:blipFill>
            <p:spPr>
              <a:xfrm>
                <a:off x="0" y="984821"/>
                <a:ext cx="2474803" cy="1237402"/>
              </a:xfrm>
              <a:prstGeom prst="rect">
                <a:avLst/>
              </a:prstGeom>
              <a:ln w="76200" cap="flat">
                <a:solidFill>
                  <a:srgbClr val="FFFFFF"/>
                </a:solidFill>
                <a:prstDash val="solid"/>
                <a:round/>
              </a:ln>
              <a:effectLst/>
            </p:spPr>
          </p:pic>
          <p:sp>
            <p:nvSpPr>
              <p:cNvPr id="477" name="Rectangle"/>
              <p:cNvSpPr/>
              <p:nvPr/>
            </p:nvSpPr>
            <p:spPr>
              <a:xfrm>
                <a:off x="44378" y="1505838"/>
                <a:ext cx="2386045" cy="691587"/>
              </a:xfrm>
              <a:prstGeom prst="rect">
                <a:avLst/>
              </a:prstGeom>
              <a:solidFill>
                <a:srgbClr val="000000"/>
              </a:solidFill>
              <a:ln w="12700" cap="flat">
                <a:noFill/>
                <a:miter lim="400000"/>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478" name="sky only"/>
              <p:cNvSpPr/>
              <p:nvPr/>
            </p:nvSpPr>
            <p:spPr>
              <a:xfrm>
                <a:off x="1237401" y="431800"/>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sky only</a:t>
                </a:r>
              </a:p>
            </p:txBody>
          </p:sp>
        </p:grpSp>
        <p:sp>
          <p:nvSpPr>
            <p:cNvPr id="480" name="Line"/>
            <p:cNvSpPr/>
            <p:nvPr/>
          </p:nvSpPr>
          <p:spPr>
            <a:xfrm>
              <a:off x="-1" y="1623937"/>
              <a:ext cx="1440471" cy="266"/>
            </a:xfrm>
            <a:prstGeom prst="line">
              <a:avLst/>
            </a:prstGeom>
            <a:noFill/>
            <a:ln w="152400" cap="flat">
              <a:solidFill>
                <a:srgbClr val="FFFFFF"/>
              </a:solidFill>
              <a:prstDash val="solid"/>
              <a:round/>
              <a:tailEnd type="triangle" w="med" len="med"/>
            </a:ln>
            <a:effectLst>
              <a:outerShdw sx="100000" sy="100000" kx="0" ky="0" algn="b" rotWithShape="0" blurRad="152400" dist="101600" dir="5400000">
                <a:srgbClr val="4E3B30">
                  <a:alpha val="60000"/>
                </a:srgbClr>
              </a:outerShdw>
            </a:effectLst>
          </p:spPr>
          <p:txBody>
            <a:bodyPr wrap="square" lIns="91439" tIns="91439" rIns="91439" bIns="91439"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71"/>
                                        </p:tgtEl>
                                        <p:attrNameLst>
                                          <p:attrName>style.visibility</p:attrName>
                                        </p:attrNameLst>
                                      </p:cBhvr>
                                      <p:to>
                                        <p:strVal val="visible"/>
                                      </p:to>
                                    </p:set>
                                    <p:animEffect filter="fade" transition="in">
                                      <p:cBhvr>
                                        <p:cTn id="7" dur="1000"/>
                                        <p:tgtEl>
                                          <p:spTgt spid="471"/>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464"/>
                                        </p:tgtEl>
                                        <p:attrNameLst>
                                          <p:attrName>style.visibility</p:attrName>
                                        </p:attrNameLst>
                                      </p:cBhvr>
                                      <p:to>
                                        <p:strVal val="visible"/>
                                      </p:to>
                                    </p:set>
                                    <p:animEffect filter="fade" transition="in">
                                      <p:cBhvr>
                                        <p:cTn id="11" dur="1000"/>
                                        <p:tgtEl>
                                          <p:spTgt spid="464"/>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481"/>
                                        </p:tgtEl>
                                        <p:attrNameLst>
                                          <p:attrName>style.visibility</p:attrName>
                                        </p:attrNameLst>
                                      </p:cBhvr>
                                      <p:to>
                                        <p:strVal val="visible"/>
                                      </p:to>
                                    </p:set>
                                    <p:animEffect filter="fade" transition="in">
                                      <p:cBhvr>
                                        <p:cTn id="16" dur="1000"/>
                                        <p:tgtEl>
                                          <p:spTgt spid="481"/>
                                        </p:tgtEl>
                                      </p:cBhvr>
                                    </p:animEffect>
                                  </p:childTnLst>
                                </p:cTn>
                              </p:par>
                            </p:childTnLst>
                          </p:cTn>
                        </p:par>
                      </p:childTnLst>
                    </p:cTn>
                  </p:par>
                  <p:par>
                    <p:cTn id="17" fill="hold">
                      <p:stCondLst>
                        <p:cond delay="indefinite"/>
                      </p:stCondLst>
                      <p:childTnLst>
                        <p:par>
                          <p:cTn id="18" fill="hold">
                            <p:stCondLst>
                              <p:cond delay="0"/>
                            </p:stCondLst>
                            <p:childTnLst>
                              <p:par>
                                <p:cTn id="19" presetClass="entr" nodeType="clickEffect" presetID="10" grpId="4" fill="hold">
                                  <p:stCondLst>
                                    <p:cond delay="0"/>
                                  </p:stCondLst>
                                  <p:iterate type="el" backwards="0">
                                    <p:tmAbs val="0"/>
                                  </p:iterate>
                                  <p:childTnLst>
                                    <p:set>
                                      <p:cBhvr>
                                        <p:cTn id="20" fill="hold"/>
                                        <p:tgtEl>
                                          <p:spTgt spid="475"/>
                                        </p:tgtEl>
                                        <p:attrNameLst>
                                          <p:attrName>style.visibility</p:attrName>
                                        </p:attrNameLst>
                                      </p:cBhvr>
                                      <p:to>
                                        <p:strVal val="visible"/>
                                      </p:to>
                                    </p:set>
                                    <p:animEffect filter="fade" transition="in">
                                      <p:cBhvr>
                                        <p:cTn id="21" dur="1000"/>
                                        <p:tgtEl>
                                          <p:spTgt spid="47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71" grpId="1"/>
      <p:bldP build="whole" bldLvl="1" animBg="1" rev="0" advAuto="0" spid="475" grpId="4"/>
      <p:bldP build="whole" bldLvl="1" animBg="1" rev="0" advAuto="0" spid="481" grpId="3"/>
      <p:bldP build="whole" bldLvl="1" animBg="1" rev="0" advAuto="0" spid="464" grpId="2"/>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Step 3: Learn an image-to-sky encoder"/>
          <p:cNvSpPr txBox="1"/>
          <p:nvPr>
            <p:ph type="title"/>
          </p:nvPr>
        </p:nvSpPr>
        <p:spPr>
          <a:prstGeom prst="rect">
            <a:avLst/>
          </a:prstGeom>
        </p:spPr>
        <p:txBody>
          <a:bodyPr/>
          <a:lstStyle/>
          <a:p>
            <a:pPr/>
            <a:r>
              <a:t>Step 3: Learn an image-to-sky encoder</a:t>
            </a:r>
          </a:p>
        </p:txBody>
      </p:sp>
      <p:sp>
        <p:nvSpPr>
          <p:cNvPr id="486" name="Slide Number"/>
          <p:cNvSpPr txBox="1"/>
          <p:nvPr>
            <p:ph type="sldNum" sz="quarter" idx="2"/>
          </p:nvPr>
        </p:nvSpPr>
        <p:spPr>
          <a:xfrm>
            <a:off x="11980827" y="12892795"/>
            <a:ext cx="441396"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7" name="Trapezoid"/>
          <p:cNvSpPr/>
          <p:nvPr/>
        </p:nvSpPr>
        <p:spPr>
          <a:xfrm rot="5400000">
            <a:off x="9731415" y="7772941"/>
            <a:ext cx="3736350" cy="1587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0"/>
                </a:moveTo>
                <a:lnTo>
                  <a:pt x="0" y="21600"/>
                </a:lnTo>
                <a:lnTo>
                  <a:pt x="21600" y="21600"/>
                </a:lnTo>
                <a:lnTo>
                  <a:pt x="18627" y="0"/>
                </a:lnTo>
                <a:lnTo>
                  <a:pt x="2972" y="0"/>
                </a:lnTo>
                <a:close/>
              </a:path>
            </a:pathLst>
          </a:custGeom>
          <a:ln w="50800">
            <a:solidFill>
              <a:srgbClr val="FFFFFF"/>
            </a:solidFill>
          </a:ln>
          <a:effectLst>
            <a:outerShdw sx="100000" sy="100000" kx="0" ky="0" algn="b" rotWithShape="0" blurRad="152400" dist="101600" dir="5400000">
              <a:srgbClr val="4E3B30">
                <a:alpha val="60000"/>
              </a:srgbClr>
            </a:outerShdw>
          </a:effectLst>
        </p:spPr>
        <p:txBody>
          <a:bodyPr tIns="91439" bIns="91439" anchor="ctr"/>
          <a:lstStyle/>
          <a:p>
            <a:pPr/>
          </a:p>
        </p:txBody>
      </p:sp>
      <p:sp>
        <p:nvSpPr>
          <p:cNvPr id="488" name="Image-to-Sky…"/>
          <p:cNvSpPr txBox="1"/>
          <p:nvPr/>
        </p:nvSpPr>
        <p:spPr>
          <a:xfrm>
            <a:off x="9375087" y="10732981"/>
            <a:ext cx="3889376" cy="16256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25500">
              <a:defRPr sz="5000">
                <a:solidFill>
                  <a:srgbClr val="FFFFFF"/>
                </a:solidFill>
                <a:latin typeface="Helvetica Light"/>
                <a:ea typeface="Helvetica Light"/>
                <a:cs typeface="Helvetica Light"/>
                <a:sym typeface="Helvetica Light"/>
              </a:defRPr>
            </a:pPr>
            <a:r>
              <a:t>Image-to-Sky</a:t>
            </a:r>
          </a:p>
          <a:p>
            <a:pPr algn="ctr" defTabSz="825500">
              <a:defRPr sz="5000">
                <a:solidFill>
                  <a:srgbClr val="FFFFFF"/>
                </a:solidFill>
                <a:latin typeface="Helvetica Light"/>
                <a:ea typeface="Helvetica Light"/>
                <a:cs typeface="Helvetica Light"/>
                <a:sym typeface="Helvetica Light"/>
              </a:defRPr>
            </a:pPr>
            <a:r>
              <a:t>Encoder</a:t>
            </a:r>
          </a:p>
        </p:txBody>
      </p:sp>
      <p:grpSp>
        <p:nvGrpSpPr>
          <p:cNvPr id="491" name="Group"/>
          <p:cNvGrpSpPr/>
          <p:nvPr/>
        </p:nvGrpSpPr>
        <p:grpSpPr>
          <a:xfrm>
            <a:off x="3448860" y="2803695"/>
            <a:ext cx="6692075" cy="3367183"/>
            <a:chOff x="0" y="0"/>
            <a:chExt cx="6692074" cy="3367182"/>
          </a:xfrm>
        </p:grpSpPr>
        <p:pic>
          <p:nvPicPr>
            <p:cNvPr id="489" name="pano_abgnjxebdykmvz.jpg" descr="pano_abgnjxebdykmvz.jpg"/>
            <p:cNvPicPr>
              <a:picLocks noChangeAspect="1"/>
            </p:cNvPicPr>
            <p:nvPr/>
          </p:nvPicPr>
          <p:blipFill>
            <a:blip r:embed="rId3">
              <a:extLst/>
            </a:blip>
            <a:srcRect l="0" t="0" r="32543" b="0"/>
            <a:stretch>
              <a:fillRect/>
            </a:stretch>
          </p:blipFill>
          <p:spPr>
            <a:xfrm>
              <a:off x="2149895" y="0"/>
              <a:ext cx="4542180" cy="3366741"/>
            </a:xfrm>
            <a:prstGeom prst="rect">
              <a:avLst/>
            </a:prstGeom>
            <a:ln w="12700" cap="flat">
              <a:noFill/>
              <a:miter lim="400000"/>
            </a:ln>
            <a:effectLst/>
          </p:spPr>
        </p:pic>
        <p:pic>
          <p:nvPicPr>
            <p:cNvPr id="490" name="pano_abgnjxebdykmvz.jpg" descr="pano_abgnjxebdykmvz.jpg"/>
            <p:cNvPicPr>
              <a:picLocks noChangeAspect="1"/>
            </p:cNvPicPr>
            <p:nvPr/>
          </p:nvPicPr>
          <p:blipFill>
            <a:blip r:embed="rId3">
              <a:extLst/>
            </a:blip>
            <a:srcRect l="68047" t="0" r="0" b="0"/>
            <a:stretch>
              <a:fillRect/>
            </a:stretch>
          </p:blipFill>
          <p:spPr>
            <a:xfrm>
              <a:off x="0" y="442"/>
              <a:ext cx="2151549" cy="3366741"/>
            </a:xfrm>
            <a:prstGeom prst="rect">
              <a:avLst/>
            </a:prstGeom>
            <a:ln w="12700" cap="flat">
              <a:noFill/>
              <a:miter lim="400000"/>
            </a:ln>
            <a:effectLst/>
          </p:spPr>
        </p:pic>
      </p:grpSp>
      <p:pic>
        <p:nvPicPr>
          <p:cNvPr id="492" name="pano_abgnjxebdykmvz.jpg" descr="pano_abgnjxebdykmvz.jpg"/>
          <p:cNvPicPr>
            <a:picLocks noChangeAspect="1"/>
          </p:cNvPicPr>
          <p:nvPr/>
        </p:nvPicPr>
        <p:blipFill>
          <a:blip r:embed="rId3">
            <a:extLst/>
          </a:blip>
          <a:srcRect l="3144" t="27385" r="62657" b="37226"/>
          <a:stretch>
            <a:fillRect/>
          </a:stretch>
        </p:blipFill>
        <p:spPr>
          <a:xfrm>
            <a:off x="6352618" y="7674035"/>
            <a:ext cx="3727523" cy="1928611"/>
          </a:xfrm>
          <a:prstGeom prst="rect">
            <a:avLst/>
          </a:prstGeom>
          <a:ln w="101600">
            <a:solidFill>
              <a:srgbClr val="D45954"/>
            </a:solidFill>
            <a:miter lim="400000"/>
          </a:ln>
        </p:spPr>
      </p:pic>
      <p:sp>
        <p:nvSpPr>
          <p:cNvPr id="493" name="Line"/>
          <p:cNvSpPr/>
          <p:nvPr/>
        </p:nvSpPr>
        <p:spPr>
          <a:xfrm>
            <a:off x="8347786" y="5058057"/>
            <a:ext cx="1736111" cy="2609948"/>
          </a:xfrm>
          <a:prstGeom prst="line">
            <a:avLst/>
          </a:prstGeom>
          <a:ln w="63500">
            <a:solidFill>
              <a:srgbClr val="D45954"/>
            </a:solidFill>
            <a:miter lim="400000"/>
          </a:ln>
        </p:spPr>
        <p:txBody>
          <a:bodyPr lIns="50800" tIns="50800" rIns="50800" bIns="50800" anchor="ctr"/>
          <a:lstStyle/>
          <a:p>
            <a:pPr algn="ctr" defTabSz="825500">
              <a:defRPr>
                <a:solidFill>
                  <a:srgbClr val="FFFFFF"/>
                </a:solidFill>
                <a:latin typeface="Helvetica Light"/>
                <a:ea typeface="Helvetica Light"/>
                <a:cs typeface="Helvetica Light"/>
                <a:sym typeface="Helvetica Light"/>
              </a:defRPr>
            </a:pPr>
          </a:p>
        </p:txBody>
      </p:sp>
      <p:sp>
        <p:nvSpPr>
          <p:cNvPr id="494" name="Line"/>
          <p:cNvSpPr/>
          <p:nvPr/>
        </p:nvSpPr>
        <p:spPr>
          <a:xfrm>
            <a:off x="6060738" y="5027801"/>
            <a:ext cx="297310" cy="2670462"/>
          </a:xfrm>
          <a:prstGeom prst="line">
            <a:avLst/>
          </a:prstGeom>
          <a:ln w="63500">
            <a:solidFill>
              <a:srgbClr val="D45954"/>
            </a:solidFill>
            <a:miter lim="400000"/>
          </a:ln>
        </p:spPr>
        <p:txBody>
          <a:bodyPr lIns="50800" tIns="50800" rIns="50800" bIns="50800" anchor="ctr"/>
          <a:lstStyle/>
          <a:p>
            <a:pPr algn="ctr" defTabSz="825500">
              <a:defRPr>
                <a:solidFill>
                  <a:srgbClr val="FFFFFF"/>
                </a:solidFill>
                <a:latin typeface="Helvetica Light"/>
                <a:ea typeface="Helvetica Light"/>
                <a:cs typeface="Helvetica Light"/>
                <a:sym typeface="Helvetica Light"/>
              </a:defRPr>
            </a:pPr>
          </a:p>
        </p:txBody>
      </p:sp>
      <p:sp>
        <p:nvSpPr>
          <p:cNvPr id="495" name="Rectangle"/>
          <p:cNvSpPr/>
          <p:nvPr/>
        </p:nvSpPr>
        <p:spPr>
          <a:xfrm>
            <a:off x="6071507" y="3919835"/>
            <a:ext cx="2270652" cy="1134902"/>
          </a:xfrm>
          <a:prstGeom prst="rect">
            <a:avLst/>
          </a:prstGeom>
          <a:ln w="63500">
            <a:solidFill>
              <a:srgbClr val="D45954"/>
            </a:solidFill>
            <a:miter lim="400000"/>
          </a:ln>
        </p:spPr>
        <p:txBody>
          <a:bodyPr lIns="50800" tIns="50800" rIns="50800" bIns="50800" anchor="ctr"/>
          <a:lstStyle/>
          <a:p>
            <a:pPr algn="ctr" defTabSz="825500">
              <a:defRPr>
                <a:solidFill>
                  <a:srgbClr val="FFFFFF"/>
                </a:solidFill>
                <a:latin typeface="Helvetica Light"/>
                <a:ea typeface="Helvetica Light"/>
                <a:cs typeface="Helvetica Light"/>
                <a:sym typeface="Helvetica Light"/>
              </a:defRPr>
            </a:pPr>
          </a:p>
        </p:txBody>
      </p:sp>
      <p:grpSp>
        <p:nvGrpSpPr>
          <p:cNvPr id="503" name="Group"/>
          <p:cNvGrpSpPr/>
          <p:nvPr/>
        </p:nvGrpSpPr>
        <p:grpSpPr>
          <a:xfrm>
            <a:off x="14127009" y="6512060"/>
            <a:ext cx="9417968" cy="6325670"/>
            <a:chOff x="79618" y="0"/>
            <a:chExt cx="9417966" cy="6325668"/>
          </a:xfrm>
        </p:grpSpPr>
        <p:sp>
          <p:nvSpPr>
            <p:cNvPr id="496" name="Trapezoid"/>
            <p:cNvSpPr/>
            <p:nvPr/>
          </p:nvSpPr>
          <p:spPr>
            <a:xfrm rot="16200000">
              <a:off x="-994582" y="1260881"/>
              <a:ext cx="3736350" cy="1587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0"/>
                  </a:moveTo>
                  <a:lnTo>
                    <a:pt x="0" y="21600"/>
                  </a:lnTo>
                  <a:lnTo>
                    <a:pt x="21600" y="21600"/>
                  </a:lnTo>
                  <a:lnTo>
                    <a:pt x="18627" y="0"/>
                  </a:lnTo>
                  <a:lnTo>
                    <a:pt x="2972" y="0"/>
                  </a:lnTo>
                  <a:close/>
                </a:path>
              </a:pathLst>
            </a:custGeom>
            <a:noFill/>
            <a:ln w="50800" cap="flat">
              <a:solidFill>
                <a:srgbClr val="FFFFFF"/>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497" name="SkyNet…"/>
            <p:cNvSpPr/>
            <p:nvPr/>
          </p:nvSpPr>
          <p:spPr>
            <a:xfrm>
              <a:off x="1292225" y="5055668"/>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SkyNet</a:t>
              </a:r>
            </a:p>
            <a:p>
              <a:pPr algn="ctr" defTabSz="825500">
                <a:defRPr sz="5000">
                  <a:solidFill>
                    <a:srgbClr val="FFFFFF"/>
                  </a:solidFill>
                  <a:latin typeface="Helvetica Light"/>
                  <a:ea typeface="Helvetica Light"/>
                  <a:cs typeface="Helvetica Light"/>
                  <a:sym typeface="Helvetica Light"/>
                </a:defRPr>
              </a:pPr>
              <a:r>
                <a:t>Decoder</a:t>
              </a:r>
            </a:p>
          </p:txBody>
        </p:sp>
        <p:pic>
          <p:nvPicPr>
            <p:cNvPr id="498" name="mathbf_hat_P.pdf" descr="mathbf_hat_P.pdf"/>
            <p:cNvPicPr>
              <a:picLocks noChangeAspect="1"/>
            </p:cNvPicPr>
            <p:nvPr/>
          </p:nvPicPr>
          <p:blipFill>
            <a:blip r:embed="rId4">
              <a:extLst/>
            </a:blip>
            <a:stretch>
              <a:fillRect/>
            </a:stretch>
          </p:blipFill>
          <p:spPr>
            <a:xfrm>
              <a:off x="5663708" y="0"/>
              <a:ext cx="616858" cy="863600"/>
            </a:xfrm>
            <a:prstGeom prst="rect">
              <a:avLst/>
            </a:prstGeom>
            <a:ln w="12700" cap="flat">
              <a:noFill/>
              <a:miter lim="400000"/>
            </a:ln>
            <a:effectLst/>
          </p:spPr>
        </p:pic>
        <p:pic>
          <p:nvPicPr>
            <p:cNvPr id="499" name="Picture 12" descr="Picture 12"/>
            <p:cNvPicPr>
              <a:picLocks noChangeAspect="1"/>
            </p:cNvPicPr>
            <p:nvPr/>
          </p:nvPicPr>
          <p:blipFill>
            <a:blip r:embed="rId5">
              <a:extLst/>
            </a:blip>
            <a:srcRect l="33386" t="80588" r="33386" b="14212"/>
            <a:stretch>
              <a:fillRect/>
            </a:stretch>
          </p:blipFill>
          <p:spPr>
            <a:xfrm>
              <a:off x="2446743" y="1248431"/>
              <a:ext cx="7050843" cy="1959358"/>
            </a:xfrm>
            <a:prstGeom prst="rect">
              <a:avLst/>
            </a:prstGeom>
            <a:ln w="12700" cap="flat">
              <a:noFill/>
              <a:miter lim="400000"/>
            </a:ln>
            <a:effectLst/>
          </p:spPr>
        </p:pic>
        <p:grpSp>
          <p:nvGrpSpPr>
            <p:cNvPr id="502" name="Group"/>
            <p:cNvGrpSpPr/>
            <p:nvPr/>
          </p:nvGrpSpPr>
          <p:grpSpPr>
            <a:xfrm>
              <a:off x="571287" y="1674190"/>
              <a:ext cx="604611" cy="761330"/>
              <a:chOff x="0" y="0"/>
              <a:chExt cx="604610" cy="761329"/>
            </a:xfrm>
          </p:grpSpPr>
          <p:sp>
            <p:nvSpPr>
              <p:cNvPr id="500" name="Rectangle"/>
              <p:cNvSpPr/>
              <p:nvPr/>
            </p:nvSpPr>
            <p:spPr>
              <a:xfrm>
                <a:off x="-1" y="289673"/>
                <a:ext cx="604612" cy="471657"/>
              </a:xfrm>
              <a:prstGeom prst="rect">
                <a:avLst/>
              </a:prstGeom>
              <a:solidFill>
                <a:srgbClr val="FFFFFF"/>
              </a:solidFill>
              <a:ln w="12700" cap="flat">
                <a:noFill/>
                <a:miter lim="400000"/>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501" name="Rounded Rectangle"/>
              <p:cNvSpPr/>
              <p:nvPr/>
            </p:nvSpPr>
            <p:spPr>
              <a:xfrm>
                <a:off x="38970" y="0"/>
                <a:ext cx="525766" cy="604611"/>
              </a:xfrm>
              <a:prstGeom prst="roundRect">
                <a:avLst>
                  <a:gd name="adj" fmla="val 47901"/>
                </a:avLst>
              </a:prstGeom>
              <a:noFill/>
              <a:ln w="76200" cap="flat">
                <a:solidFill>
                  <a:srgbClr val="FFFFFF"/>
                </a:solidFill>
                <a:prstDash val="solid"/>
                <a:round/>
              </a:ln>
              <a:effectLst/>
            </p:spPr>
            <p:txBody>
              <a:bodyPr wrap="square" lIns="91439" tIns="91439" rIns="91439" bIns="91439" numCol="1" anchor="ctr">
                <a:noAutofit/>
              </a:bodyPr>
              <a:lstStyle/>
              <a:p>
                <a:pPr/>
              </a:p>
            </p:txBody>
          </p:sp>
        </p:grpSp>
      </p:grpSp>
      <p:grpSp>
        <p:nvGrpSpPr>
          <p:cNvPr id="511" name="Group"/>
          <p:cNvGrpSpPr/>
          <p:nvPr/>
        </p:nvGrpSpPr>
        <p:grpSpPr>
          <a:xfrm>
            <a:off x="10812301" y="1774952"/>
            <a:ext cx="4440223" cy="7120866"/>
            <a:chOff x="0" y="0"/>
            <a:chExt cx="4440221" cy="7120865"/>
          </a:xfrm>
        </p:grpSpPr>
        <p:pic>
          <p:nvPicPr>
            <p:cNvPr id="504" name="mathbf_z.pdf" descr="mathbf_z.pdf"/>
            <p:cNvPicPr>
              <a:picLocks noChangeAspect="1"/>
            </p:cNvPicPr>
            <p:nvPr/>
          </p:nvPicPr>
          <p:blipFill>
            <a:blip r:embed="rId6">
              <a:extLst/>
            </a:blip>
            <a:stretch>
              <a:fillRect/>
            </a:stretch>
          </p:blipFill>
          <p:spPr>
            <a:xfrm>
              <a:off x="2191770" y="6465454"/>
              <a:ext cx="616858" cy="655412"/>
            </a:xfrm>
            <a:prstGeom prst="rect">
              <a:avLst/>
            </a:prstGeom>
            <a:ln w="12700" cap="flat">
              <a:noFill/>
              <a:miter lim="400000"/>
            </a:ln>
            <a:effectLst/>
          </p:spPr>
        </p:pic>
        <p:sp>
          <p:nvSpPr>
            <p:cNvPr id="505" name="Trapezoid"/>
            <p:cNvSpPr/>
            <p:nvPr/>
          </p:nvSpPr>
          <p:spPr>
            <a:xfrm rot="5400000">
              <a:off x="-1074201" y="1969159"/>
              <a:ext cx="3736350" cy="15879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972" y="0"/>
                  </a:moveTo>
                  <a:lnTo>
                    <a:pt x="0" y="21600"/>
                  </a:lnTo>
                  <a:lnTo>
                    <a:pt x="21600" y="21600"/>
                  </a:lnTo>
                  <a:lnTo>
                    <a:pt x="18627" y="0"/>
                  </a:lnTo>
                  <a:lnTo>
                    <a:pt x="2972" y="0"/>
                  </a:lnTo>
                  <a:close/>
                </a:path>
              </a:pathLst>
            </a:custGeom>
            <a:noFill/>
            <a:ln w="50800" cap="flat">
              <a:solidFill>
                <a:srgbClr val="FFFFFF"/>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506" name="SkyNet…"/>
            <p:cNvSpPr txBox="1"/>
            <p:nvPr/>
          </p:nvSpPr>
          <p:spPr>
            <a:xfrm>
              <a:off x="1926256" y="0"/>
              <a:ext cx="2513966" cy="16256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SkyNet</a:t>
              </a:r>
            </a:p>
            <a:p>
              <a:pPr algn="ctr" defTabSz="825500">
                <a:defRPr sz="5000">
                  <a:solidFill>
                    <a:srgbClr val="FFFFFF"/>
                  </a:solidFill>
                  <a:latin typeface="Helvetica Light"/>
                  <a:ea typeface="Helvetica Light"/>
                  <a:cs typeface="Helvetica Light"/>
                  <a:sym typeface="Helvetica Light"/>
                </a:defRPr>
              </a:pPr>
              <a:r>
                <a:t>Encoder</a:t>
              </a:r>
            </a:p>
          </p:txBody>
        </p:sp>
        <p:grpSp>
          <p:nvGrpSpPr>
            <p:cNvPr id="509" name="Group"/>
            <p:cNvGrpSpPr/>
            <p:nvPr/>
          </p:nvGrpSpPr>
          <p:grpSpPr>
            <a:xfrm>
              <a:off x="491667" y="2382468"/>
              <a:ext cx="604612" cy="761331"/>
              <a:chOff x="0" y="0"/>
              <a:chExt cx="604610" cy="761329"/>
            </a:xfrm>
          </p:grpSpPr>
          <p:sp>
            <p:nvSpPr>
              <p:cNvPr id="507" name="Rectangle"/>
              <p:cNvSpPr/>
              <p:nvPr/>
            </p:nvSpPr>
            <p:spPr>
              <a:xfrm>
                <a:off x="-1" y="289673"/>
                <a:ext cx="604612" cy="471657"/>
              </a:xfrm>
              <a:prstGeom prst="rect">
                <a:avLst/>
              </a:prstGeom>
              <a:solidFill>
                <a:srgbClr val="FFFFFF"/>
              </a:solidFill>
              <a:ln w="12700" cap="flat">
                <a:noFill/>
                <a:miter lim="400000"/>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508" name="Rounded Rectangle"/>
              <p:cNvSpPr/>
              <p:nvPr/>
            </p:nvSpPr>
            <p:spPr>
              <a:xfrm>
                <a:off x="38970" y="0"/>
                <a:ext cx="525766" cy="604611"/>
              </a:xfrm>
              <a:prstGeom prst="roundRect">
                <a:avLst>
                  <a:gd name="adj" fmla="val 47901"/>
                </a:avLst>
              </a:prstGeom>
              <a:noFill/>
              <a:ln w="76200" cap="flat">
                <a:solidFill>
                  <a:srgbClr val="FFFFFF"/>
                </a:solidFill>
                <a:prstDash val="solid"/>
                <a:round/>
              </a:ln>
              <a:effectLst/>
            </p:spPr>
            <p:txBody>
              <a:bodyPr wrap="square" lIns="91439" tIns="91439" rIns="91439" bIns="91439" numCol="1" anchor="ctr">
                <a:noAutofit/>
              </a:bodyPr>
              <a:lstStyle/>
              <a:p>
                <a:pPr/>
              </a:p>
            </p:txBody>
          </p:sp>
        </p:grpSp>
        <p:sp>
          <p:nvSpPr>
            <p:cNvPr id="513" name="Connection Line"/>
            <p:cNvSpPr/>
            <p:nvPr/>
          </p:nvSpPr>
          <p:spPr>
            <a:xfrm>
              <a:off x="1790700" y="2660650"/>
              <a:ext cx="732790" cy="33108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path>
              </a:pathLst>
            </a:custGeom>
            <a:noFill/>
            <a:ln w="101600" cap="flat">
              <a:solidFill>
                <a:srgbClr val="FFFFFF"/>
              </a:solidFill>
              <a:prstDash val="solid"/>
              <a:round/>
              <a:tailEnd type="triangle" w="med" len="med"/>
            </a:ln>
            <a:effectLst>
              <a:outerShdw sx="100000" sy="100000" kx="0" ky="0" algn="b" rotWithShape="0" blurRad="152400" dist="101600" dir="5400000">
                <a:srgbClr val="4E3B30">
                  <a:alpha val="60000"/>
                </a:srgbClr>
              </a:outerShdw>
            </a:effectLst>
          </p:spPr>
          <p:txBody>
            <a:bodyPr/>
            <a:lstStyle/>
            <a:p>
              <a:pPr/>
            </a:p>
          </p:txBody>
        </p:sp>
      </p:grpSp>
      <p:sp>
        <p:nvSpPr>
          <p:cNvPr id="512" name="(previous step)"/>
          <p:cNvSpPr txBox="1"/>
          <p:nvPr/>
        </p:nvSpPr>
        <p:spPr>
          <a:xfrm>
            <a:off x="12648681" y="3372087"/>
            <a:ext cx="2839213" cy="5842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3200">
                <a:solidFill>
                  <a:srgbClr val="FFFFFF"/>
                </a:solidFill>
                <a:latin typeface="Helvetica Light"/>
                <a:ea typeface="Helvetica Light"/>
                <a:cs typeface="Helvetica Light"/>
                <a:sym typeface="Helvetica Light"/>
              </a:defRPr>
            </a:lvl1pPr>
          </a:lstStyle>
          <a:p>
            <a:pPr/>
            <a:r>
              <a:t>(previous step)</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487"/>
                                        </p:tgtEl>
                                        <p:attrNameLst>
                                          <p:attrName>style.visibility</p:attrName>
                                        </p:attrNameLst>
                                      </p:cBhvr>
                                      <p:to>
                                        <p:strVal val="visible"/>
                                      </p:to>
                                    </p:set>
                                    <p:animEffect filter="fade" transition="in">
                                      <p:cBhvr>
                                        <p:cTn id="7" dur="1000"/>
                                        <p:tgtEl>
                                          <p:spTgt spid="487"/>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488"/>
                                        </p:tgtEl>
                                        <p:attrNameLst>
                                          <p:attrName>style.visibility</p:attrName>
                                        </p:attrNameLst>
                                      </p:cBhvr>
                                      <p:to>
                                        <p:strVal val="visible"/>
                                      </p:to>
                                    </p:set>
                                    <p:animEffect filter="fade" transition="in">
                                      <p:cBhvr>
                                        <p:cTn id="11" dur="1000"/>
                                        <p:tgtEl>
                                          <p:spTgt spid="488"/>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503"/>
                                        </p:tgtEl>
                                        <p:attrNameLst>
                                          <p:attrName>style.visibility</p:attrName>
                                        </p:attrNameLst>
                                      </p:cBhvr>
                                      <p:to>
                                        <p:strVal val="visible"/>
                                      </p:to>
                                    </p:set>
                                    <p:animEffect filter="fade" transition="in">
                                      <p:cBhvr>
                                        <p:cTn id="16"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88" grpId="2"/>
      <p:bldP build="whole" bldLvl="1" animBg="1" rev="0" advAuto="0" spid="487" grpId="1"/>
      <p:bldP build="whole" bldLvl="1" animBg="1" rev="0" advAuto="0" spid="503" grpId="3"/>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The importance and difficulty of lighting estimation"/>
          <p:cNvSpPr txBox="1"/>
          <p:nvPr>
            <p:ph type="title"/>
          </p:nvPr>
        </p:nvSpPr>
        <p:spPr>
          <a:prstGeom prst="rect">
            <a:avLst/>
          </a:prstGeom>
        </p:spPr>
        <p:txBody>
          <a:bodyPr/>
          <a:lstStyle/>
          <a:p>
            <a:pPr/>
            <a:r>
              <a:t>The importance and difficulty of lighting estimation</a:t>
            </a:r>
          </a:p>
        </p:txBody>
      </p:sp>
      <p:sp>
        <p:nvSpPr>
          <p:cNvPr id="197" name="Slide Number"/>
          <p:cNvSpPr txBox="1"/>
          <p:nvPr>
            <p:ph type="sldNum" sz="quarter" idx="2"/>
          </p:nvPr>
        </p:nvSpPr>
        <p:spPr>
          <a:xfrm>
            <a:off x="12029841" y="12892795"/>
            <a:ext cx="343368"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8" name="Picture 11" descr="Picture 11"/>
          <p:cNvPicPr>
            <a:picLocks noChangeAspect="1"/>
          </p:cNvPicPr>
          <p:nvPr/>
        </p:nvPicPr>
        <p:blipFill>
          <a:blip r:embed="rId3">
            <a:extLst/>
          </a:blip>
          <a:stretch>
            <a:fillRect/>
          </a:stretch>
        </p:blipFill>
        <p:spPr>
          <a:xfrm>
            <a:off x="10160837" y="5841298"/>
            <a:ext cx="4071852" cy="3053890"/>
          </a:xfrm>
          <a:prstGeom prst="rect">
            <a:avLst/>
          </a:prstGeom>
          <a:ln w="12700">
            <a:miter lim="400000"/>
          </a:ln>
        </p:spPr>
      </p:pic>
      <p:pic>
        <p:nvPicPr>
          <p:cNvPr id="199" name="Picture 18" descr="Picture 18"/>
          <p:cNvPicPr>
            <a:picLocks noChangeAspect="1"/>
          </p:cNvPicPr>
          <p:nvPr/>
        </p:nvPicPr>
        <p:blipFill>
          <a:blip r:embed="rId4">
            <a:extLst/>
          </a:blip>
          <a:stretch>
            <a:fillRect/>
          </a:stretch>
        </p:blipFill>
        <p:spPr>
          <a:xfrm>
            <a:off x="1495833" y="2015396"/>
            <a:ext cx="21411386" cy="10705694"/>
          </a:xfrm>
          <a:prstGeom prst="rect">
            <a:avLst/>
          </a:prstGeom>
          <a:ln w="12700">
            <a:miter lim="400000"/>
          </a:ln>
        </p:spPr>
      </p:pic>
      <p:pic>
        <p:nvPicPr>
          <p:cNvPr id="200" name="Object 6" descr="Object 6"/>
          <p:cNvPicPr>
            <a:picLocks noChangeAspect="1"/>
          </p:cNvPicPr>
          <p:nvPr/>
        </p:nvPicPr>
        <p:blipFill>
          <a:blip r:embed="rId5">
            <a:extLst/>
          </a:blip>
          <a:srcRect l="14415" t="3596" r="8320" b="4887"/>
          <a:stretch>
            <a:fillRect/>
          </a:stretch>
        </p:blipFill>
        <p:spPr>
          <a:xfrm>
            <a:off x="6316616" y="8299970"/>
            <a:ext cx="2833922" cy="3356648"/>
          </a:xfrm>
          <a:custGeom>
            <a:avLst/>
            <a:gdLst/>
            <a:ahLst/>
            <a:cxnLst>
              <a:cxn ang="0">
                <a:pos x="wd2" y="hd2"/>
              </a:cxn>
              <a:cxn ang="5400000">
                <a:pos x="wd2" y="hd2"/>
              </a:cxn>
              <a:cxn ang="10800000">
                <a:pos x="wd2" y="hd2"/>
              </a:cxn>
              <a:cxn ang="16200000">
                <a:pos x="wd2" y="hd2"/>
              </a:cxn>
            </a:cxnLst>
            <a:rect l="0" t="0" r="r" b="b"/>
            <a:pathLst>
              <a:path w="21323" h="21461" fill="norm" stroke="1" extrusionOk="0">
                <a:moveTo>
                  <a:pt x="2730" y="1"/>
                </a:moveTo>
                <a:cubicBezTo>
                  <a:pt x="2649" y="-1"/>
                  <a:pt x="2563" y="6"/>
                  <a:pt x="2473" y="21"/>
                </a:cubicBezTo>
                <a:cubicBezTo>
                  <a:pt x="1812" y="133"/>
                  <a:pt x="1710" y="246"/>
                  <a:pt x="1625" y="932"/>
                </a:cubicBezTo>
                <a:cubicBezTo>
                  <a:pt x="1563" y="1439"/>
                  <a:pt x="1850" y="2633"/>
                  <a:pt x="2455" y="4375"/>
                </a:cubicBezTo>
                <a:cubicBezTo>
                  <a:pt x="2546" y="4637"/>
                  <a:pt x="2445" y="4715"/>
                  <a:pt x="1634" y="5020"/>
                </a:cubicBezTo>
                <a:cubicBezTo>
                  <a:pt x="1126" y="5211"/>
                  <a:pt x="653" y="5440"/>
                  <a:pt x="583" y="5530"/>
                </a:cubicBezTo>
                <a:cubicBezTo>
                  <a:pt x="513" y="5619"/>
                  <a:pt x="469" y="6117"/>
                  <a:pt x="484" y="6636"/>
                </a:cubicBezTo>
                <a:cubicBezTo>
                  <a:pt x="501" y="7178"/>
                  <a:pt x="403" y="7923"/>
                  <a:pt x="251" y="8384"/>
                </a:cubicBezTo>
                <a:cubicBezTo>
                  <a:pt x="92" y="8870"/>
                  <a:pt x="8" y="9198"/>
                  <a:pt x="1" y="9475"/>
                </a:cubicBezTo>
                <a:cubicBezTo>
                  <a:pt x="-7" y="9753"/>
                  <a:pt x="59" y="9977"/>
                  <a:pt x="198" y="10254"/>
                </a:cubicBezTo>
                <a:cubicBezTo>
                  <a:pt x="724" y="11310"/>
                  <a:pt x="832" y="11686"/>
                  <a:pt x="873" y="12602"/>
                </a:cubicBezTo>
                <a:cubicBezTo>
                  <a:pt x="903" y="13306"/>
                  <a:pt x="1025" y="13777"/>
                  <a:pt x="1309" y="14286"/>
                </a:cubicBezTo>
                <a:cubicBezTo>
                  <a:pt x="1797" y="15163"/>
                  <a:pt x="2965" y="16185"/>
                  <a:pt x="3972" y="16618"/>
                </a:cubicBezTo>
                <a:lnTo>
                  <a:pt x="4737" y="16948"/>
                </a:lnTo>
                <a:lnTo>
                  <a:pt x="4026" y="17550"/>
                </a:lnTo>
                <a:cubicBezTo>
                  <a:pt x="3018" y="18406"/>
                  <a:pt x="3053" y="18747"/>
                  <a:pt x="4190" y="19189"/>
                </a:cubicBezTo>
                <a:cubicBezTo>
                  <a:pt x="4670" y="19375"/>
                  <a:pt x="5062" y="19550"/>
                  <a:pt x="5062" y="19577"/>
                </a:cubicBezTo>
                <a:cubicBezTo>
                  <a:pt x="5062" y="19604"/>
                  <a:pt x="4989" y="19792"/>
                  <a:pt x="4898" y="19996"/>
                </a:cubicBezTo>
                <a:cubicBezTo>
                  <a:pt x="4656" y="20537"/>
                  <a:pt x="4961" y="21059"/>
                  <a:pt x="5671" y="21315"/>
                </a:cubicBezTo>
                <a:cubicBezTo>
                  <a:pt x="6342" y="21557"/>
                  <a:pt x="6971" y="21507"/>
                  <a:pt x="8275" y="21105"/>
                </a:cubicBezTo>
                <a:lnTo>
                  <a:pt x="9186" y="20823"/>
                </a:lnTo>
                <a:lnTo>
                  <a:pt x="9939" y="21094"/>
                </a:lnTo>
                <a:cubicBezTo>
                  <a:pt x="11111" y="21517"/>
                  <a:pt x="11564" y="21548"/>
                  <a:pt x="12438" y="21275"/>
                </a:cubicBezTo>
                <a:cubicBezTo>
                  <a:pt x="12874" y="21138"/>
                  <a:pt x="14034" y="20785"/>
                  <a:pt x="15018" y="20488"/>
                </a:cubicBezTo>
                <a:cubicBezTo>
                  <a:pt x="17022" y="19883"/>
                  <a:pt x="17305" y="19713"/>
                  <a:pt x="17852" y="18795"/>
                </a:cubicBezTo>
                <a:cubicBezTo>
                  <a:pt x="18171" y="18260"/>
                  <a:pt x="18379" y="18098"/>
                  <a:pt x="19082" y="17834"/>
                </a:cubicBezTo>
                <a:cubicBezTo>
                  <a:pt x="19671" y="17612"/>
                  <a:pt x="20106" y="17321"/>
                  <a:pt x="20507" y="16875"/>
                </a:cubicBezTo>
                <a:cubicBezTo>
                  <a:pt x="21533" y="15733"/>
                  <a:pt x="21593" y="14708"/>
                  <a:pt x="20680" y="13979"/>
                </a:cubicBezTo>
                <a:cubicBezTo>
                  <a:pt x="20390" y="13748"/>
                  <a:pt x="20287" y="13523"/>
                  <a:pt x="20283" y="13117"/>
                </a:cubicBezTo>
                <a:cubicBezTo>
                  <a:pt x="20260" y="10859"/>
                  <a:pt x="18969" y="9067"/>
                  <a:pt x="16616" y="8029"/>
                </a:cubicBezTo>
                <a:cubicBezTo>
                  <a:pt x="15726" y="7637"/>
                  <a:pt x="15464" y="7586"/>
                  <a:pt x="14340" y="7585"/>
                </a:cubicBezTo>
                <a:cubicBezTo>
                  <a:pt x="13469" y="7585"/>
                  <a:pt x="12551" y="7701"/>
                  <a:pt x="11408" y="7953"/>
                </a:cubicBezTo>
                <a:lnTo>
                  <a:pt x="9742" y="8318"/>
                </a:lnTo>
                <a:lnTo>
                  <a:pt x="8792" y="8067"/>
                </a:lnTo>
                <a:cubicBezTo>
                  <a:pt x="7679" y="7771"/>
                  <a:pt x="7281" y="7398"/>
                  <a:pt x="7167" y="6542"/>
                </a:cubicBezTo>
                <a:lnTo>
                  <a:pt x="7090" y="5946"/>
                </a:lnTo>
                <a:lnTo>
                  <a:pt x="8257" y="5200"/>
                </a:lnTo>
                <a:cubicBezTo>
                  <a:pt x="8899" y="4789"/>
                  <a:pt x="9841" y="4255"/>
                  <a:pt x="10351" y="4012"/>
                </a:cubicBezTo>
                <a:cubicBezTo>
                  <a:pt x="11360" y="3532"/>
                  <a:pt x="11883" y="2956"/>
                  <a:pt x="11880" y="2325"/>
                </a:cubicBezTo>
                <a:cubicBezTo>
                  <a:pt x="11877" y="1690"/>
                  <a:pt x="11465" y="361"/>
                  <a:pt x="11202" y="138"/>
                </a:cubicBezTo>
                <a:cubicBezTo>
                  <a:pt x="10989" y="-43"/>
                  <a:pt x="10888" y="-7"/>
                  <a:pt x="10273" y="465"/>
                </a:cubicBezTo>
                <a:cubicBezTo>
                  <a:pt x="9894" y="756"/>
                  <a:pt x="9140" y="1280"/>
                  <a:pt x="8598" y="1630"/>
                </a:cubicBezTo>
                <a:cubicBezTo>
                  <a:pt x="8055" y="1979"/>
                  <a:pt x="7092" y="2783"/>
                  <a:pt x="6460" y="3413"/>
                </a:cubicBezTo>
                <a:cubicBezTo>
                  <a:pt x="5510" y="4361"/>
                  <a:pt x="5241" y="4553"/>
                  <a:pt x="4910" y="4520"/>
                </a:cubicBezTo>
                <a:cubicBezTo>
                  <a:pt x="4557" y="4485"/>
                  <a:pt x="4496" y="4398"/>
                  <a:pt x="4393" y="3786"/>
                </a:cubicBezTo>
                <a:cubicBezTo>
                  <a:pt x="4329" y="3404"/>
                  <a:pt x="4131" y="2779"/>
                  <a:pt x="3954" y="2399"/>
                </a:cubicBezTo>
                <a:cubicBezTo>
                  <a:pt x="3778" y="2018"/>
                  <a:pt x="3635" y="1438"/>
                  <a:pt x="3635" y="1107"/>
                </a:cubicBezTo>
                <a:cubicBezTo>
                  <a:pt x="3635" y="415"/>
                  <a:pt x="3295" y="9"/>
                  <a:pt x="2730" y="1"/>
                </a:cubicBezTo>
                <a:close/>
              </a:path>
            </a:pathLst>
          </a:custGeom>
          <a:ln w="12700">
            <a:miter lim="400000"/>
          </a:ln>
        </p:spPr>
      </p:pic>
      <p:sp>
        <p:nvSpPr>
          <p:cNvPr id="201" name="Right Arrow 16"/>
          <p:cNvSpPr/>
          <p:nvPr/>
        </p:nvSpPr>
        <p:spPr>
          <a:xfrm rot="19610757">
            <a:off x="9007902" y="8474600"/>
            <a:ext cx="2693176" cy="493228"/>
          </a:xfrm>
          <a:custGeom>
            <a:avLst/>
            <a:gdLst/>
            <a:ahLst/>
            <a:cxnLst>
              <a:cxn ang="0">
                <a:pos x="wd2" y="hd2"/>
              </a:cxn>
              <a:cxn ang="5400000">
                <a:pos x="wd2" y="hd2"/>
              </a:cxn>
              <a:cxn ang="10800000">
                <a:pos x="wd2" y="hd2"/>
              </a:cxn>
              <a:cxn ang="16200000">
                <a:pos x="wd2" y="hd2"/>
              </a:cxn>
            </a:cxnLst>
            <a:rect l="0" t="0" r="r" b="b"/>
            <a:pathLst>
              <a:path w="21600" h="19225" fill="norm" stroke="1" extrusionOk="0">
                <a:moveTo>
                  <a:pt x="0" y="16008"/>
                </a:moveTo>
                <a:cubicBezTo>
                  <a:pt x="7282" y="3810"/>
                  <a:pt x="14236" y="-2375"/>
                  <a:pt x="19188" y="7177"/>
                </a:cubicBezTo>
                <a:lnTo>
                  <a:pt x="18559" y="0"/>
                </a:lnTo>
                <a:lnTo>
                  <a:pt x="21600" y="16030"/>
                </a:lnTo>
                <a:lnTo>
                  <a:pt x="17754" y="18753"/>
                </a:lnTo>
                <a:lnTo>
                  <a:pt x="19007" y="13153"/>
                </a:lnTo>
                <a:cubicBezTo>
                  <a:pt x="13572" y="3263"/>
                  <a:pt x="6529" y="8713"/>
                  <a:pt x="159" y="19225"/>
                </a:cubicBezTo>
                <a:lnTo>
                  <a:pt x="0" y="16008"/>
                </a:lnTo>
                <a:close/>
              </a:path>
            </a:pathLst>
          </a:custGeom>
          <a:solidFill>
            <a:schemeClr val="accent1"/>
          </a:solidFill>
          <a:ln w="38100">
            <a:solidFill>
              <a:srgbClr val="8D9E22"/>
            </a:solidFill>
          </a:ln>
        </p:spPr>
        <p:txBody>
          <a:bodyPr lIns="45719" rIns="45719" anchor="ctr"/>
          <a:lstStyle/>
          <a:p>
            <a:pPr algn="ctr" defTabSz="914400">
              <a:defRPr sz="1800">
                <a:solidFill>
                  <a:srgbClr val="FFFFFF"/>
                </a:solidFill>
              </a:defRPr>
            </a:pPr>
          </a:p>
        </p:txBody>
      </p:sp>
      <p:pic>
        <p:nvPicPr>
          <p:cNvPr id="202" name="Picture 20" descr="Picture 20"/>
          <p:cNvPicPr>
            <a:picLocks noChangeAspect="1"/>
          </p:cNvPicPr>
          <p:nvPr/>
        </p:nvPicPr>
        <p:blipFill>
          <a:blip r:embed="rId6">
            <a:extLst/>
          </a:blip>
          <a:stretch>
            <a:fillRect/>
          </a:stretch>
        </p:blipFill>
        <p:spPr>
          <a:xfrm>
            <a:off x="10160837" y="5841298"/>
            <a:ext cx="4071852" cy="3053890"/>
          </a:xfrm>
          <a:prstGeom prst="rect">
            <a:avLst/>
          </a:prstGeom>
          <a:ln w="12700">
            <a:miter lim="400000"/>
          </a:ln>
        </p:spPr>
      </p:pic>
      <p:sp>
        <p:nvSpPr>
          <p:cNvPr id="203" name="Frame 1"/>
          <p:cNvSpPr/>
          <p:nvPr/>
        </p:nvSpPr>
        <p:spPr>
          <a:xfrm>
            <a:off x="10173537" y="5736608"/>
            <a:ext cx="4046452" cy="32632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0"/>
                </a:lnTo>
                <a:lnTo>
                  <a:pt x="21600" y="21600"/>
                </a:lnTo>
                <a:lnTo>
                  <a:pt x="0" y="21600"/>
                </a:lnTo>
                <a:close/>
                <a:moveTo>
                  <a:pt x="911" y="1129"/>
                </a:moveTo>
                <a:lnTo>
                  <a:pt x="911" y="20471"/>
                </a:lnTo>
                <a:lnTo>
                  <a:pt x="20689" y="20471"/>
                </a:lnTo>
                <a:lnTo>
                  <a:pt x="20689" y="1129"/>
                </a:lnTo>
                <a:close/>
              </a:path>
            </a:pathLst>
          </a:custGeom>
          <a:solidFill>
            <a:schemeClr val="accent1"/>
          </a:solidFill>
          <a:ln w="25400">
            <a:solidFill>
              <a:srgbClr val="8D9E22"/>
            </a:solidFill>
          </a:ln>
        </p:spPr>
        <p:txBody>
          <a:bodyPr lIns="45719" rIns="45719" anchor="ctr"/>
          <a:lstStyle/>
          <a:p>
            <a:pPr algn="ctr" defTabSz="914400">
              <a:defRPr sz="1800"/>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00"/>
                                        </p:tgtEl>
                                        <p:attrNameLst>
                                          <p:attrName>style.visibility</p:attrName>
                                        </p:attrNameLst>
                                      </p:cBhvr>
                                      <p:to>
                                        <p:strVal val="visible"/>
                                      </p:to>
                                    </p:set>
                                    <p:animEffect filter="fade" transition="in">
                                      <p:cBhvr>
                                        <p:cTn id="7" dur="250"/>
                                        <p:tgtEl>
                                          <p:spTgt spid="200"/>
                                        </p:tgtEl>
                                      </p:cBhvr>
                                    </p:animEffect>
                                  </p:childTnLst>
                                </p:cTn>
                              </p:par>
                            </p:childTnLst>
                          </p:cTn>
                        </p:par>
                        <p:par>
                          <p:cTn id="8" fill="hold">
                            <p:stCondLst>
                              <p:cond delay="250"/>
                            </p:stCondLst>
                            <p:childTnLst>
                              <p:par>
                                <p:cTn id="9" presetClass="entr" nodeType="afterEffect" presetID="10" grpId="2" fill="hold">
                                  <p:stCondLst>
                                    <p:cond delay="0"/>
                                  </p:stCondLst>
                                  <p:iterate type="el" backwards="0">
                                    <p:tmAbs val="0"/>
                                  </p:iterate>
                                  <p:childTnLst>
                                    <p:set>
                                      <p:cBhvr>
                                        <p:cTn id="10" fill="hold"/>
                                        <p:tgtEl>
                                          <p:spTgt spid="201"/>
                                        </p:tgtEl>
                                        <p:attrNameLst>
                                          <p:attrName>style.visibility</p:attrName>
                                        </p:attrNameLst>
                                      </p:cBhvr>
                                      <p:to>
                                        <p:strVal val="visible"/>
                                      </p:to>
                                    </p:set>
                                    <p:animEffect filter="fade" transition="in">
                                      <p:cBhvr>
                                        <p:cTn id="11" dur="250"/>
                                        <p:tgtEl>
                                          <p:spTgt spid="201"/>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ID="10" grpId="3" fill="hold">
                                  <p:stCondLst>
                                    <p:cond delay="0"/>
                                  </p:stCondLst>
                                  <p:iterate type="el" backwards="0">
                                    <p:tmAbs val="0"/>
                                  </p:iterate>
                                  <p:childTnLst>
                                    <p:set>
                                      <p:cBhvr>
                                        <p:cTn id="15" fill="hold"/>
                                        <p:tgtEl>
                                          <p:spTgt spid="202"/>
                                        </p:tgtEl>
                                        <p:attrNameLst>
                                          <p:attrName>style.visibility</p:attrName>
                                        </p:attrNameLst>
                                      </p:cBhvr>
                                      <p:to>
                                        <p:strVal val="visible"/>
                                      </p:to>
                                    </p:set>
                                    <p:animEffect filter="fade" transition="in">
                                      <p:cBhvr>
                                        <p:cTn id="16" dur="250"/>
                                        <p:tgtEl>
                                          <p:spTgt spid="202"/>
                                        </p:tgtEl>
                                      </p:cBhvr>
                                    </p:animEffect>
                                  </p:childTnLst>
                                </p:cTn>
                              </p:par>
                            </p:childTnLst>
                          </p:cTn>
                        </p:par>
                        <p:par>
                          <p:cTn id="17" fill="hold">
                            <p:stCondLst>
                              <p:cond delay="250"/>
                            </p:stCondLst>
                            <p:childTnLst>
                              <p:par>
                                <p:cTn id="18" presetClass="exit" nodeType="afterEffect" presetID="10" grpId="4" fill="hold">
                                  <p:stCondLst>
                                    <p:cond delay="0"/>
                                  </p:stCondLst>
                                  <p:iterate type="el" backwards="0">
                                    <p:tmAbs val="0"/>
                                  </p:iterate>
                                  <p:childTnLst>
                                    <p:animEffect filter="fade" transition="out">
                                      <p:cBhvr>
                                        <p:cTn id="19" dur="250" fill="hold"/>
                                        <p:tgtEl>
                                          <p:spTgt spid="200"/>
                                        </p:tgtEl>
                                      </p:cBhvr>
                                    </p:animEffect>
                                    <p:set>
                                      <p:cBhvr>
                                        <p:cTn id="20" fill="hold">
                                          <p:stCondLst>
                                            <p:cond delay="249"/>
                                          </p:stCondLst>
                                        </p:cTn>
                                        <p:tgtEl>
                                          <p:spTgt spid="200"/>
                                        </p:tgtEl>
                                        <p:attrNameLst>
                                          <p:attrName>style.visibility</p:attrName>
                                        </p:attrNameLst>
                                      </p:cBhvr>
                                      <p:to>
                                        <p:strVal val="hidden"/>
                                      </p:to>
                                    </p:set>
                                  </p:childTnLst>
                                </p:cTn>
                              </p:par>
                            </p:childTnLst>
                          </p:cTn>
                        </p:par>
                        <p:par>
                          <p:cTn id="21" fill="hold">
                            <p:stCondLst>
                              <p:cond delay="500"/>
                            </p:stCondLst>
                            <p:childTnLst>
                              <p:par>
                                <p:cTn id="22" presetClass="exit" nodeType="afterEffect" presetID="10" grpId="5" fill="hold">
                                  <p:stCondLst>
                                    <p:cond delay="0"/>
                                  </p:stCondLst>
                                  <p:iterate type="el" backwards="0">
                                    <p:tmAbs val="0"/>
                                  </p:iterate>
                                  <p:childTnLst>
                                    <p:animEffect filter="fade" transition="out">
                                      <p:cBhvr>
                                        <p:cTn id="23" dur="250" fill="hold"/>
                                        <p:tgtEl>
                                          <p:spTgt spid="201"/>
                                        </p:tgtEl>
                                      </p:cBhvr>
                                    </p:animEffect>
                                    <p:set>
                                      <p:cBhvr>
                                        <p:cTn id="24" fill="hold">
                                          <p:stCondLst>
                                            <p:cond delay="249"/>
                                          </p:stCondLst>
                                        </p:cTn>
                                        <p:tgtEl>
                                          <p:spTgt spid="201"/>
                                        </p:tgtEl>
                                        <p:attrNameLst>
                                          <p:attrName>style.visibility</p:attrName>
                                        </p:attrNameLst>
                                      </p:cBhvr>
                                      <p:to>
                                        <p:strVal val="hidden"/>
                                      </p:to>
                                    </p:set>
                                  </p:childTnLst>
                                </p:cTn>
                              </p:par>
                            </p:childTnLst>
                          </p:cTn>
                        </p:par>
                        <p:par>
                          <p:cTn id="25" fill="hold">
                            <p:stCondLst>
                              <p:cond delay="750"/>
                            </p:stCondLst>
                            <p:childTnLst>
                              <p:par>
                                <p:cTn id="26" presetClass="entr" nodeType="afterEffect" presetSubtype="0" presetID="1" grpId="6" fill="hold">
                                  <p:stCondLst>
                                    <p:cond delay="0"/>
                                  </p:stCondLst>
                                  <p:iterate type="el" backwards="0">
                                    <p:tmAbs val="0"/>
                                  </p:iterate>
                                  <p:childTnLst>
                                    <p:set>
                                      <p:cBhvr>
                                        <p:cTn id="27" fill="hold"/>
                                        <p:tgtEl>
                                          <p:spTgt spid="20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10" grpId="7" fill="hold">
                                  <p:stCondLst>
                                    <p:cond delay="0"/>
                                  </p:stCondLst>
                                  <p:iterate type="el" backwards="0">
                                    <p:tmAbs val="0"/>
                                  </p:iterate>
                                  <p:childTnLst>
                                    <p:set>
                                      <p:cBhvr>
                                        <p:cTn id="31" fill="hold"/>
                                        <p:tgtEl>
                                          <p:spTgt spid="199"/>
                                        </p:tgtEl>
                                        <p:attrNameLst>
                                          <p:attrName>style.visibility</p:attrName>
                                        </p:attrNameLst>
                                      </p:cBhvr>
                                      <p:to>
                                        <p:strVal val="visible"/>
                                      </p:to>
                                    </p:set>
                                    <p:animEffect filter="fade" transition="in">
                                      <p:cBhvr>
                                        <p:cTn id="32" dur="250"/>
                                        <p:tgtEl>
                                          <p:spTgt spid="19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7"/>
      <p:bldP build="whole" bldLvl="1" animBg="1" rev="0" advAuto="0" spid="201" grpId="2"/>
      <p:bldP build="whole" bldLvl="1" animBg="1" rev="0" advAuto="0" spid="200" grpId="1"/>
      <p:bldP build="whole" bldLvl="1" animBg="1" rev="0" advAuto="0" spid="201" grpId="5"/>
      <p:bldP build="whole" bldLvl="1" animBg="1" rev="0" advAuto="0" spid="200" grpId="4"/>
      <p:bldP build="whole" bldLvl="1" animBg="1" rev="0" advAuto="0" spid="202" grpId="3"/>
      <p:bldP build="whole" bldLvl="1" animBg="1" rev="0" advAuto="0" spid="203" grpId="6"/>
    </p:bldLst>
  </p:timing>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17" name="Results on SUN360"/>
          <p:cNvSpPr txBox="1"/>
          <p:nvPr>
            <p:ph type="title"/>
          </p:nvPr>
        </p:nvSpPr>
        <p:spPr>
          <a:prstGeom prst="rect">
            <a:avLst/>
          </a:prstGeom>
        </p:spPr>
        <p:txBody>
          <a:bodyPr/>
          <a:lstStyle/>
          <a:p>
            <a:pPr/>
            <a:r>
              <a:t>Results on SUN360</a:t>
            </a:r>
          </a:p>
        </p:txBody>
      </p:sp>
      <p:sp>
        <p:nvSpPr>
          <p:cNvPr id="518" name="Slide Number"/>
          <p:cNvSpPr txBox="1"/>
          <p:nvPr>
            <p:ph type="sldNum" sz="quarter" idx="2"/>
          </p:nvPr>
        </p:nvSpPr>
        <p:spPr>
          <a:xfrm>
            <a:off x="12018580" y="12892795"/>
            <a:ext cx="365890"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9" name="Image" descr="Image"/>
          <p:cNvPicPr>
            <a:picLocks noChangeAspect="1"/>
          </p:cNvPicPr>
          <p:nvPr/>
        </p:nvPicPr>
        <p:blipFill>
          <a:blip r:embed="rId2">
            <a:extLst/>
          </a:blip>
          <a:stretch>
            <a:fillRect/>
          </a:stretch>
        </p:blipFill>
        <p:spPr>
          <a:xfrm>
            <a:off x="3345582" y="2194172"/>
            <a:ext cx="15725271" cy="4989093"/>
          </a:xfrm>
          <a:prstGeom prst="rect">
            <a:avLst/>
          </a:prstGeom>
          <a:ln w="12700">
            <a:miter lim="400000"/>
          </a:ln>
        </p:spPr>
      </p:pic>
      <p:sp>
        <p:nvSpPr>
          <p:cNvPr id="520" name="ground truth"/>
          <p:cNvSpPr txBox="1"/>
          <p:nvPr/>
        </p:nvSpPr>
        <p:spPr>
          <a:xfrm>
            <a:off x="10184359" y="4566742"/>
            <a:ext cx="2661068"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rgbClr val="FFFFFF"/>
                </a:solidFill>
              </a:defRPr>
            </a:lvl1pPr>
          </a:lstStyle>
          <a:p>
            <a:pPr/>
            <a:r>
              <a:t>ground truth</a:t>
            </a:r>
          </a:p>
        </p:txBody>
      </p:sp>
      <p:sp>
        <p:nvSpPr>
          <p:cNvPr id="521" name="ours"/>
          <p:cNvSpPr txBox="1"/>
          <p:nvPr/>
        </p:nvSpPr>
        <p:spPr>
          <a:xfrm>
            <a:off x="10267772" y="6327489"/>
            <a:ext cx="1084978"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rgbClr val="FFFFFF"/>
                </a:solidFill>
              </a:defRPr>
            </a:lvl1pPr>
          </a:lstStyle>
          <a:p>
            <a:pPr/>
            <a:r>
              <a:t>ours</a:t>
            </a:r>
          </a:p>
        </p:txBody>
      </p:sp>
      <p:sp>
        <p:nvSpPr>
          <p:cNvPr id="522" name="Hold-Geoffroy’17"/>
          <p:cNvSpPr txBox="1"/>
          <p:nvPr/>
        </p:nvSpPr>
        <p:spPr>
          <a:xfrm>
            <a:off x="10070324" y="3096886"/>
            <a:ext cx="3643557"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rgbClr val="FFFFFF"/>
                </a:solidFill>
              </a:defRPr>
            </a:lvl1pPr>
          </a:lstStyle>
          <a:p>
            <a:pPr/>
            <a:r>
              <a:t>Hold-Geoffroy’17</a:t>
            </a:r>
          </a:p>
        </p:txBody>
      </p:sp>
      <p:sp>
        <p:nvSpPr>
          <p:cNvPr id="523" name="ours"/>
          <p:cNvSpPr txBox="1"/>
          <p:nvPr/>
        </p:nvSpPr>
        <p:spPr>
          <a:xfrm>
            <a:off x="19299418" y="5813071"/>
            <a:ext cx="1084978"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rgbClr val="FFFFFF"/>
                </a:solidFill>
              </a:defRPr>
            </a:lvl1pPr>
          </a:lstStyle>
          <a:p>
            <a:pPr/>
            <a:r>
              <a:t>ours</a:t>
            </a:r>
          </a:p>
        </p:txBody>
      </p:sp>
      <p:sp>
        <p:nvSpPr>
          <p:cNvPr id="524" name="Hold-Geoffroy’17"/>
          <p:cNvSpPr txBox="1"/>
          <p:nvPr/>
        </p:nvSpPr>
        <p:spPr>
          <a:xfrm>
            <a:off x="19334607" y="3132334"/>
            <a:ext cx="3643557"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rgbClr val="FFFFFF"/>
                </a:solidFill>
              </a:defRPr>
            </a:lvl1pPr>
          </a:lstStyle>
          <a:p>
            <a:pPr/>
            <a:r>
              <a:t>Hold-Geoffroy’17</a:t>
            </a:r>
          </a:p>
        </p:txBody>
      </p:sp>
      <p:grpSp>
        <p:nvGrpSpPr>
          <p:cNvPr id="531" name="Group"/>
          <p:cNvGrpSpPr/>
          <p:nvPr/>
        </p:nvGrpSpPr>
        <p:grpSpPr>
          <a:xfrm>
            <a:off x="3328449" y="7465645"/>
            <a:ext cx="17293752" cy="5338441"/>
            <a:chOff x="0" y="0"/>
            <a:chExt cx="17293750" cy="5338440"/>
          </a:xfrm>
        </p:grpSpPr>
        <p:pic>
          <p:nvPicPr>
            <p:cNvPr id="525" name="Image" descr="Image"/>
            <p:cNvPicPr>
              <a:picLocks noChangeAspect="1"/>
            </p:cNvPicPr>
            <p:nvPr/>
          </p:nvPicPr>
          <p:blipFill>
            <a:blip r:embed="rId3">
              <a:extLst/>
            </a:blip>
            <a:stretch>
              <a:fillRect/>
            </a:stretch>
          </p:blipFill>
          <p:spPr>
            <a:xfrm>
              <a:off x="0" y="0"/>
              <a:ext cx="15759536" cy="4989092"/>
            </a:xfrm>
            <a:prstGeom prst="rect">
              <a:avLst/>
            </a:prstGeom>
            <a:ln w="12700" cap="flat">
              <a:noFill/>
              <a:miter lim="400000"/>
            </a:ln>
            <a:effectLst/>
          </p:spPr>
        </p:pic>
        <p:sp>
          <p:nvSpPr>
            <p:cNvPr id="526" name="ground truth"/>
            <p:cNvSpPr/>
            <p:nvPr/>
          </p:nvSpPr>
          <p:spPr>
            <a:xfrm>
              <a:off x="6801648" y="2503559"/>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solidFill>
                    <a:srgbClr val="FFFFFF"/>
                  </a:solidFill>
                </a:defRPr>
              </a:lvl1pPr>
            </a:lstStyle>
            <a:p>
              <a:pPr/>
              <a:r>
                <a:t>ground truth</a:t>
              </a:r>
            </a:p>
          </p:txBody>
        </p:sp>
        <p:sp>
          <p:nvSpPr>
            <p:cNvPr id="527" name="ours"/>
            <p:cNvSpPr/>
            <p:nvPr/>
          </p:nvSpPr>
          <p:spPr>
            <a:xfrm>
              <a:off x="6885061" y="4068440"/>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solidFill>
                    <a:srgbClr val="FFFFFF"/>
                  </a:solidFill>
                </a:defRPr>
              </a:lvl1pPr>
            </a:lstStyle>
            <a:p>
              <a:pPr/>
              <a:r>
                <a:t>ours</a:t>
              </a:r>
            </a:p>
          </p:txBody>
        </p:sp>
        <p:sp>
          <p:nvSpPr>
            <p:cNvPr id="528" name="Hold-Geoffroy’17"/>
            <p:cNvSpPr/>
            <p:nvPr/>
          </p:nvSpPr>
          <p:spPr>
            <a:xfrm>
              <a:off x="6687613" y="938678"/>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p>
              <a:pPr/>
              <a:r>
                <a:t>Hold-Geoffroy’17</a:t>
              </a:r>
            </a:p>
          </p:txBody>
        </p:sp>
        <p:sp>
          <p:nvSpPr>
            <p:cNvPr id="529" name="ours"/>
            <p:cNvSpPr/>
            <p:nvPr/>
          </p:nvSpPr>
          <p:spPr>
            <a:xfrm>
              <a:off x="15970969" y="3455116"/>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solidFill>
                    <a:srgbClr val="FFFFFF"/>
                  </a:solidFill>
                </a:defRPr>
              </a:lvl1pPr>
            </a:lstStyle>
            <a:p>
              <a:pPr/>
              <a:r>
                <a:t>ours</a:t>
              </a:r>
            </a:p>
          </p:txBody>
        </p:sp>
        <p:sp>
          <p:nvSpPr>
            <p:cNvPr id="530" name="Hold-Geoffroy’17"/>
            <p:cNvSpPr/>
            <p:nvPr/>
          </p:nvSpPr>
          <p:spPr>
            <a:xfrm>
              <a:off x="16023750" y="1028163"/>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solidFill>
                    <a:srgbClr val="FFFFFF"/>
                  </a:solidFill>
                </a:defRPr>
              </a:lvl1pPr>
            </a:lstStyle>
            <a:p>
              <a:pPr/>
              <a:r>
                <a:t>Hold-Geoffroy’17</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31"/>
                                        </p:tgtEl>
                                        <p:attrNameLst>
                                          <p:attrName>style.visibility</p:attrName>
                                        </p:attrNameLst>
                                      </p:cBhvr>
                                      <p:to>
                                        <p:strVal val="visible"/>
                                      </p:to>
                                    </p:set>
                                    <p:animEffect filter="fade" transition="in">
                                      <p:cBhvr>
                                        <p:cTn id="7"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1" grpId="1"/>
    </p:bldLst>
  </p:timing>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3" name="Results on novel HDR dataset"/>
          <p:cNvSpPr txBox="1"/>
          <p:nvPr>
            <p:ph type="title"/>
          </p:nvPr>
        </p:nvSpPr>
        <p:spPr>
          <a:prstGeom prst="rect">
            <a:avLst/>
          </a:prstGeom>
        </p:spPr>
        <p:txBody>
          <a:bodyPr/>
          <a:lstStyle/>
          <a:p>
            <a:pPr/>
            <a:r>
              <a:t>Results on novel HDR dataset</a:t>
            </a:r>
          </a:p>
        </p:txBody>
      </p:sp>
      <p:sp>
        <p:nvSpPr>
          <p:cNvPr id="534"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35" name="Dataset publicly available: http://outdoor.hdrdb.com"/>
          <p:cNvSpPr txBox="1"/>
          <p:nvPr/>
        </p:nvSpPr>
        <p:spPr>
          <a:xfrm>
            <a:off x="13632025" y="791548"/>
            <a:ext cx="10565180"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defRPr>
                <a:solidFill>
                  <a:srgbClr val="FFFFFF"/>
                </a:solidFill>
              </a:defRPr>
            </a:pPr>
            <a:r>
              <a:t>Dataset publicly available: </a:t>
            </a:r>
            <a:r>
              <a:rPr u="sng">
                <a:uFill>
                  <a:solidFill>
                    <a:srgbClr val="000000"/>
                  </a:solidFill>
                </a:uFill>
                <a:hlinkClick r:id="rId3" invalidUrl="" action="" tgtFrame="" tooltip="" history="1" highlightClick="0" endSnd="0"/>
              </a:rPr>
              <a:t>http://outdoor.hdrdb.com</a:t>
            </a:r>
          </a:p>
        </p:txBody>
      </p:sp>
      <p:pic>
        <p:nvPicPr>
          <p:cNvPr id="536" name="Image" descr="Image"/>
          <p:cNvPicPr>
            <a:picLocks noChangeAspect="1"/>
          </p:cNvPicPr>
          <p:nvPr/>
        </p:nvPicPr>
        <p:blipFill>
          <a:blip r:embed="rId4">
            <a:extLst/>
          </a:blip>
          <a:srcRect l="0" t="0" r="0" b="83386"/>
          <a:stretch>
            <a:fillRect/>
          </a:stretch>
        </p:blipFill>
        <p:spPr>
          <a:xfrm>
            <a:off x="162678" y="2807776"/>
            <a:ext cx="11988587" cy="3210621"/>
          </a:xfrm>
          <a:prstGeom prst="rect">
            <a:avLst/>
          </a:prstGeom>
          <a:ln w="12700">
            <a:miter lim="400000"/>
          </a:ln>
        </p:spPr>
      </p:pic>
      <p:sp>
        <p:nvSpPr>
          <p:cNvPr id="537" name="ground truth"/>
          <p:cNvSpPr txBox="1"/>
          <p:nvPr/>
        </p:nvSpPr>
        <p:spPr>
          <a:xfrm>
            <a:off x="4511136" y="2088648"/>
            <a:ext cx="2661068"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rgbClr val="FFFFFF"/>
                </a:solidFill>
              </a:defRPr>
            </a:lvl1pPr>
          </a:lstStyle>
          <a:p>
            <a:pPr/>
            <a:r>
              <a:t>ground truth</a:t>
            </a:r>
          </a:p>
        </p:txBody>
      </p:sp>
      <p:sp>
        <p:nvSpPr>
          <p:cNvPr id="538" name="ours"/>
          <p:cNvSpPr txBox="1"/>
          <p:nvPr/>
        </p:nvSpPr>
        <p:spPr>
          <a:xfrm>
            <a:off x="7810438" y="2088648"/>
            <a:ext cx="1084978"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rgbClr val="FFFFFF"/>
                </a:solidFill>
              </a:defRPr>
            </a:lvl1pPr>
          </a:lstStyle>
          <a:p>
            <a:pPr/>
            <a:r>
              <a:t>ours</a:t>
            </a:r>
          </a:p>
        </p:txBody>
      </p:sp>
      <p:sp>
        <p:nvSpPr>
          <p:cNvPr id="539" name="Hold-Geoffroy’17"/>
          <p:cNvSpPr txBox="1"/>
          <p:nvPr/>
        </p:nvSpPr>
        <p:spPr>
          <a:xfrm>
            <a:off x="9290185" y="2088648"/>
            <a:ext cx="3643557"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a:solidFill>
                  <a:srgbClr val="FFFFFF"/>
                </a:solidFill>
              </a:defRPr>
            </a:lvl1pPr>
          </a:lstStyle>
          <a:p>
            <a:pPr/>
            <a:r>
              <a:t>Hold-Geoffroy’17</a:t>
            </a:r>
          </a:p>
        </p:txBody>
      </p:sp>
      <p:grpSp>
        <p:nvGrpSpPr>
          <p:cNvPr id="544" name="Group"/>
          <p:cNvGrpSpPr/>
          <p:nvPr/>
        </p:nvGrpSpPr>
        <p:grpSpPr>
          <a:xfrm>
            <a:off x="12251970" y="2088648"/>
            <a:ext cx="11988468" cy="3868721"/>
            <a:chOff x="0" y="0"/>
            <a:chExt cx="11988467" cy="3868719"/>
          </a:xfrm>
        </p:grpSpPr>
        <p:pic>
          <p:nvPicPr>
            <p:cNvPr id="540" name="Image" descr="Image"/>
            <p:cNvPicPr>
              <a:picLocks noChangeAspect="1"/>
            </p:cNvPicPr>
            <p:nvPr/>
          </p:nvPicPr>
          <p:blipFill>
            <a:blip r:embed="rId4">
              <a:extLst/>
            </a:blip>
            <a:srcRect l="0" t="50183" r="0" b="33519"/>
            <a:stretch>
              <a:fillRect/>
            </a:stretch>
          </p:blipFill>
          <p:spPr>
            <a:xfrm>
              <a:off x="0" y="719127"/>
              <a:ext cx="11988468" cy="3149593"/>
            </a:xfrm>
            <a:prstGeom prst="rect">
              <a:avLst/>
            </a:prstGeom>
            <a:ln w="12700" cap="flat">
              <a:noFill/>
              <a:miter lim="400000"/>
            </a:ln>
            <a:effectLst/>
          </p:spPr>
        </p:pic>
        <p:sp>
          <p:nvSpPr>
            <p:cNvPr id="541" name="ground truth"/>
            <p:cNvSpPr/>
            <p:nvPr/>
          </p:nvSpPr>
          <p:spPr>
            <a:xfrm>
              <a:off x="4356317" y="0"/>
              <a:ext cx="1270001" cy="1270000"/>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solidFill>
                    <a:srgbClr val="FFFFFF"/>
                  </a:solidFill>
                </a:defRPr>
              </a:lvl1pPr>
            </a:lstStyle>
            <a:p>
              <a:pPr/>
              <a:r>
                <a:t>ground truth</a:t>
              </a:r>
            </a:p>
          </p:txBody>
        </p:sp>
        <p:sp>
          <p:nvSpPr>
            <p:cNvPr id="542" name="ours"/>
            <p:cNvSpPr/>
            <p:nvPr/>
          </p:nvSpPr>
          <p:spPr>
            <a:xfrm>
              <a:off x="7634471" y="0"/>
              <a:ext cx="1270001" cy="1270000"/>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solidFill>
                    <a:srgbClr val="FFFFFF"/>
                  </a:solidFill>
                </a:defRPr>
              </a:lvl1pPr>
            </a:lstStyle>
            <a:p>
              <a:pPr/>
              <a:r>
                <a:t>ours</a:t>
              </a:r>
            </a:p>
          </p:txBody>
        </p:sp>
        <p:sp>
          <p:nvSpPr>
            <p:cNvPr id="543" name="Hold-Geoffroy’17"/>
            <p:cNvSpPr/>
            <p:nvPr/>
          </p:nvSpPr>
          <p:spPr>
            <a:xfrm>
              <a:off x="8986260" y="0"/>
              <a:ext cx="1270001" cy="1270001"/>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solidFill>
                    <a:srgbClr val="FFFFFF"/>
                  </a:solidFill>
                </a:defRPr>
              </a:lvl1pPr>
            </a:lstStyle>
            <a:p>
              <a:pPr/>
              <a:r>
                <a:t>Hold-Geoffroy’17</a:t>
              </a:r>
            </a:p>
          </p:txBody>
        </p:sp>
      </p:grpSp>
      <p:grpSp>
        <p:nvGrpSpPr>
          <p:cNvPr id="547" name="Group"/>
          <p:cNvGrpSpPr/>
          <p:nvPr/>
        </p:nvGrpSpPr>
        <p:grpSpPr>
          <a:xfrm>
            <a:off x="5318407" y="6193756"/>
            <a:ext cx="4956933" cy="6861322"/>
            <a:chOff x="0" y="0"/>
            <a:chExt cx="4956931" cy="6861321"/>
          </a:xfrm>
        </p:grpSpPr>
        <p:pic>
          <p:nvPicPr>
            <p:cNvPr id="545" name="lighting_rmse_ulavaloutdoorhdr.pdf" descr="lighting_rmse_ulavaloutdoorhdr.pdf"/>
            <p:cNvPicPr>
              <a:picLocks noChangeAspect="1"/>
            </p:cNvPicPr>
            <p:nvPr/>
          </p:nvPicPr>
          <p:blipFill>
            <a:blip r:embed="rId5">
              <a:extLst/>
            </a:blip>
            <a:stretch>
              <a:fillRect/>
            </a:stretch>
          </p:blipFill>
          <p:spPr>
            <a:xfrm>
              <a:off x="6329" y="929641"/>
              <a:ext cx="4950603" cy="5931681"/>
            </a:xfrm>
            <a:prstGeom prst="rect">
              <a:avLst/>
            </a:prstGeom>
            <a:ln w="12700" cap="flat">
              <a:noFill/>
              <a:miter lim="400000"/>
            </a:ln>
            <a:effectLst/>
          </p:spPr>
        </p:pic>
        <p:sp>
          <p:nvSpPr>
            <p:cNvPr id="546" name="RMSE against ground truth"/>
            <p:cNvSpPr/>
            <p:nvPr/>
          </p:nvSpPr>
          <p:spPr>
            <a:xfrm>
              <a:off x="0" y="0"/>
              <a:ext cx="1270000" cy="1270000"/>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solidFill>
                    <a:srgbClr val="FFFFFF"/>
                  </a:solidFill>
                </a:defRPr>
              </a:lvl1pPr>
            </a:lstStyle>
            <a:p>
              <a:pPr/>
              <a:r>
                <a:t>RMSE against ground truth</a:t>
              </a:r>
            </a:p>
          </p:txBody>
        </p:sp>
      </p:grpSp>
      <p:grpSp>
        <p:nvGrpSpPr>
          <p:cNvPr id="550" name="Group"/>
          <p:cNvGrpSpPr/>
          <p:nvPr/>
        </p:nvGrpSpPr>
        <p:grpSpPr>
          <a:xfrm>
            <a:off x="13794844" y="6283552"/>
            <a:ext cx="6545497" cy="6771526"/>
            <a:chOff x="0" y="0"/>
            <a:chExt cx="6545495" cy="6771525"/>
          </a:xfrm>
        </p:grpSpPr>
        <p:pic>
          <p:nvPicPr>
            <p:cNvPr id="548" name="lighting_sirmse_ulavaloutdoorhdr.pdf" descr="lighting_sirmse_ulavaloutdoorhdr.pdf"/>
            <p:cNvPicPr>
              <a:picLocks noChangeAspect="1"/>
            </p:cNvPicPr>
            <p:nvPr/>
          </p:nvPicPr>
          <p:blipFill>
            <a:blip r:embed="rId6">
              <a:extLst/>
            </a:blip>
            <a:stretch>
              <a:fillRect/>
            </a:stretch>
          </p:blipFill>
          <p:spPr>
            <a:xfrm>
              <a:off x="1156392" y="839845"/>
              <a:ext cx="5389104" cy="5931681"/>
            </a:xfrm>
            <a:prstGeom prst="rect">
              <a:avLst/>
            </a:prstGeom>
            <a:ln w="12700" cap="flat">
              <a:noFill/>
              <a:miter lim="400000"/>
            </a:ln>
            <a:effectLst/>
          </p:spPr>
        </p:pic>
        <p:sp>
          <p:nvSpPr>
            <p:cNvPr id="549" name="Scale-Invariant-RMSE against ground truth"/>
            <p:cNvSpPr/>
            <p:nvPr/>
          </p:nvSpPr>
          <p:spPr>
            <a:xfrm>
              <a:off x="0" y="0"/>
              <a:ext cx="1270000" cy="1270000"/>
            </a:xfrm>
            <a:prstGeom prst="line">
              <a:avLst/>
            </a:prstGeom>
            <a:noFill/>
            <a:ln w="254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defRPr>
                  <a:solidFill>
                    <a:srgbClr val="FFFFFF"/>
                  </a:solidFill>
                </a:defRPr>
              </a:lvl1pPr>
            </a:lstStyle>
            <a:p>
              <a:pPr/>
              <a:r>
                <a:t>Scale-Invariant-RMSE against ground truth</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44"/>
                                        </p:tgtEl>
                                        <p:attrNameLst>
                                          <p:attrName>style.visibility</p:attrName>
                                        </p:attrNameLst>
                                      </p:cBhvr>
                                      <p:to>
                                        <p:strVal val="visible"/>
                                      </p:to>
                                    </p:set>
                                    <p:animEffect filter="fade" transition="in">
                                      <p:cBhvr>
                                        <p:cTn id="7" dur="1000"/>
                                        <p:tgtEl>
                                          <p:spTgt spid="54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547"/>
                                        </p:tgtEl>
                                        <p:attrNameLst>
                                          <p:attrName>style.visibility</p:attrName>
                                        </p:attrNameLst>
                                      </p:cBhvr>
                                      <p:to>
                                        <p:strVal val="visible"/>
                                      </p:to>
                                    </p:set>
                                    <p:animEffect filter="fade" transition="in">
                                      <p:cBhvr>
                                        <p:cTn id="12" dur="1000"/>
                                        <p:tgtEl>
                                          <p:spTgt spid="547"/>
                                        </p:tgtEl>
                                      </p:cBhvr>
                                    </p:animEffect>
                                  </p:childTnLst>
                                </p:cTn>
                              </p:par>
                            </p:childTnLst>
                          </p:cTn>
                        </p:par>
                      </p:childTnLst>
                    </p:cTn>
                  </p:par>
                  <p:par>
                    <p:cTn id="13" fill="hold">
                      <p:stCondLst>
                        <p:cond delay="indefinite"/>
                      </p:stCondLst>
                      <p:childTnLst>
                        <p:par>
                          <p:cTn id="14" fill="hold">
                            <p:stCondLst>
                              <p:cond delay="0"/>
                            </p:stCondLst>
                            <p:childTnLst>
                              <p:par>
                                <p:cTn id="15" presetClass="entr" nodeType="clickEffect" presetID="10" grpId="3" fill="hold">
                                  <p:stCondLst>
                                    <p:cond delay="0"/>
                                  </p:stCondLst>
                                  <p:iterate type="el" backwards="0">
                                    <p:tmAbs val="0"/>
                                  </p:iterate>
                                  <p:childTnLst>
                                    <p:set>
                                      <p:cBhvr>
                                        <p:cTn id="16" fill="hold"/>
                                        <p:tgtEl>
                                          <p:spTgt spid="550"/>
                                        </p:tgtEl>
                                        <p:attrNameLst>
                                          <p:attrName>style.visibility</p:attrName>
                                        </p:attrNameLst>
                                      </p:cBhvr>
                                      <p:to>
                                        <p:strVal val="visible"/>
                                      </p:to>
                                    </p:set>
                                    <p:animEffect filter="fade" transition="in">
                                      <p:cBhvr>
                                        <p:cTn id="17" dur="1000"/>
                                        <p:tgtEl>
                                          <p:spTgt spid="5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47" grpId="2"/>
      <p:bldP build="whole" bldLvl="1" animBg="1" rev="0" advAuto="0" spid="550" grpId="3"/>
      <p:bldP build="whole" bldLvl="1" animBg="1" rev="0" advAuto="0" spid="544" grpId="1"/>
    </p:bld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54" name="Double-click to edit"/>
          <p:cNvSpPr txBox="1"/>
          <p:nvPr>
            <p:ph type="title"/>
          </p:nvPr>
        </p:nvSpPr>
        <p:spPr>
          <a:prstGeom prst="rect">
            <a:avLst/>
          </a:prstGeom>
        </p:spPr>
        <p:txBody>
          <a:bodyPr/>
          <a:lstStyle/>
          <a:p>
            <a:pPr/>
          </a:p>
        </p:txBody>
      </p:sp>
      <p:sp>
        <p:nvSpPr>
          <p:cNvPr id="555" name="Slide Number"/>
          <p:cNvSpPr txBox="1"/>
          <p:nvPr>
            <p:ph type="sldNum" sz="quarter" idx="2"/>
          </p:nvPr>
        </p:nvSpPr>
        <p:spPr>
          <a:xfrm>
            <a:off x="12018580" y="12892795"/>
            <a:ext cx="365890"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56" name="New public outdoor HDR  dataset captured: http://outdoor.hdrdb.com"/>
          <p:cNvSpPr txBox="1"/>
          <p:nvPr/>
        </p:nvSpPr>
        <p:spPr>
          <a:xfrm>
            <a:off x="11242722" y="791548"/>
            <a:ext cx="14097542" cy="7289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p>
            <a:pPr>
              <a:defRPr>
                <a:solidFill>
                  <a:srgbClr val="FFFFFF"/>
                </a:solidFill>
              </a:defRPr>
            </a:pPr>
            <a:r>
              <a:t>New public outdoor HDR  dataset captured: </a:t>
            </a:r>
            <a:r>
              <a:rPr u="sng">
                <a:uFill>
                  <a:solidFill>
                    <a:srgbClr val="000000"/>
                  </a:solidFill>
                </a:uFill>
                <a:hlinkClick r:id="rId2" invalidUrl="" action="" tgtFrame="" tooltip="" history="1" highlightClick="0" endSnd="0"/>
              </a:rPr>
              <a:t>http://outdoor.hdrdb.com</a:t>
            </a:r>
          </a:p>
        </p:txBody>
      </p:sp>
      <p:pic>
        <p:nvPicPr>
          <p:cNvPr id="557" name="Picture 5" descr="Picture 5"/>
          <p:cNvPicPr>
            <a:picLocks noChangeAspect="1"/>
          </p:cNvPicPr>
          <p:nvPr/>
        </p:nvPicPr>
        <p:blipFill>
          <a:blip r:embed="rId3">
            <a:extLst/>
          </a:blip>
          <a:srcRect l="0" t="0" r="0" b="50054"/>
          <a:stretch>
            <a:fillRect/>
          </a:stretch>
        </p:blipFill>
        <p:spPr>
          <a:xfrm>
            <a:off x="22538" y="3021806"/>
            <a:ext cx="12168390" cy="7672218"/>
          </a:xfrm>
          <a:prstGeom prst="rect">
            <a:avLst/>
          </a:prstGeom>
          <a:ln w="12700">
            <a:miter lim="400000"/>
          </a:ln>
        </p:spPr>
      </p:pic>
      <p:pic>
        <p:nvPicPr>
          <p:cNvPr id="558" name="Picture 6" descr="Picture 6"/>
          <p:cNvPicPr>
            <a:picLocks noChangeAspect="1"/>
          </p:cNvPicPr>
          <p:nvPr/>
        </p:nvPicPr>
        <p:blipFill>
          <a:blip r:embed="rId3">
            <a:extLst/>
          </a:blip>
          <a:srcRect l="0" t="50053" r="0" b="0"/>
          <a:stretch>
            <a:fillRect/>
          </a:stretch>
        </p:blipFill>
        <p:spPr>
          <a:xfrm>
            <a:off x="12157611" y="3021805"/>
            <a:ext cx="12168626" cy="7672369"/>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Modifying the sky model properties"/>
          <p:cNvSpPr txBox="1"/>
          <p:nvPr>
            <p:ph type="title"/>
          </p:nvPr>
        </p:nvSpPr>
        <p:spPr>
          <a:prstGeom prst="rect">
            <a:avLst/>
          </a:prstGeom>
        </p:spPr>
        <p:txBody>
          <a:bodyPr/>
          <a:lstStyle/>
          <a:p>
            <a:pPr/>
            <a:r>
              <a:t>Modifying the sky model properties</a:t>
            </a:r>
          </a:p>
        </p:txBody>
      </p:sp>
      <p:sp>
        <p:nvSpPr>
          <p:cNvPr id="561" name="Slide Number"/>
          <p:cNvSpPr txBox="1"/>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62" name="knobs.pdf" descr="knobs.pdf"/>
          <p:cNvPicPr>
            <a:picLocks noChangeAspect="1"/>
          </p:cNvPicPr>
          <p:nvPr/>
        </p:nvPicPr>
        <p:blipFill>
          <a:blip r:embed="rId3">
            <a:extLst/>
          </a:blip>
          <a:stretch>
            <a:fillRect/>
          </a:stretch>
        </p:blipFill>
        <p:spPr>
          <a:xfrm>
            <a:off x="6188395" y="2171123"/>
            <a:ext cx="12792958" cy="10394240"/>
          </a:xfrm>
          <a:prstGeom prst="rect">
            <a:avLst/>
          </a:prstGeom>
          <a:ln w="12700">
            <a:miter lim="400000"/>
          </a:ln>
        </p:spPr>
      </p:pic>
      <p:sp>
        <p:nvSpPr>
          <p:cNvPr id="563" name="TextBox 8"/>
          <p:cNvSpPr txBox="1"/>
          <p:nvPr/>
        </p:nvSpPr>
        <p:spPr>
          <a:xfrm>
            <a:off x="2429454" y="3184153"/>
            <a:ext cx="3483480" cy="5740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r" defTabSz="914400">
              <a:defRPr sz="3200">
                <a:solidFill>
                  <a:srgbClr val="FFFFFF"/>
                </a:solidFill>
              </a:defRPr>
            </a:lvl1pPr>
          </a:lstStyle>
          <a:p>
            <a:pPr/>
            <a:r>
              <a:t>Interpolation</a:t>
            </a:r>
          </a:p>
        </p:txBody>
      </p:sp>
      <p:sp>
        <p:nvSpPr>
          <p:cNvPr id="564" name="TextBox 8"/>
          <p:cNvSpPr txBox="1"/>
          <p:nvPr/>
        </p:nvSpPr>
        <p:spPr>
          <a:xfrm>
            <a:off x="2429454" y="6112467"/>
            <a:ext cx="3483480" cy="5740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r" defTabSz="914400">
              <a:defRPr sz="3200">
                <a:solidFill>
                  <a:srgbClr val="FFFFFF"/>
                </a:solidFill>
              </a:defRPr>
            </a:lvl1pPr>
          </a:lstStyle>
          <a:p>
            <a:pPr/>
            <a:r>
              <a:t> (ours) Clear day</a:t>
            </a:r>
          </a:p>
        </p:txBody>
      </p:sp>
      <p:sp>
        <p:nvSpPr>
          <p:cNvPr id="565" name="TextBox 8"/>
          <p:cNvSpPr txBox="1"/>
          <p:nvPr/>
        </p:nvSpPr>
        <p:spPr>
          <a:xfrm>
            <a:off x="2429454" y="8485942"/>
            <a:ext cx="3483480" cy="10566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r" defTabSz="914400">
              <a:defRPr sz="3200">
                <a:solidFill>
                  <a:srgbClr val="FFFFFF"/>
                </a:solidFill>
              </a:defRPr>
            </a:lvl1pPr>
          </a:lstStyle>
          <a:p>
            <a:pPr/>
            <a:r>
              <a:t>(ours) Mostly overcast day</a:t>
            </a:r>
          </a:p>
        </p:txBody>
      </p:sp>
      <p:sp>
        <p:nvSpPr>
          <p:cNvPr id="566" name="TextBox 8"/>
          <p:cNvSpPr txBox="1"/>
          <p:nvPr/>
        </p:nvSpPr>
        <p:spPr>
          <a:xfrm>
            <a:off x="2429454" y="11061910"/>
            <a:ext cx="3483480" cy="10566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r" defTabSz="914400">
              <a:defRPr sz="3200">
                <a:solidFill>
                  <a:srgbClr val="FFFFFF"/>
                </a:solidFill>
              </a:defRPr>
            </a:lvl1pPr>
          </a:lstStyle>
          <a:p>
            <a:pPr/>
            <a:r>
              <a:t>(ours) Changing intensity</a:t>
            </a:r>
          </a:p>
        </p:txBody>
      </p:sp>
      <p:sp>
        <p:nvSpPr>
          <p:cNvPr id="567" name="Line"/>
          <p:cNvSpPr/>
          <p:nvPr/>
        </p:nvSpPr>
        <p:spPr>
          <a:xfrm>
            <a:off x="2327517" y="4774395"/>
            <a:ext cx="19748018" cy="1"/>
          </a:xfrm>
          <a:prstGeom prst="line">
            <a:avLst/>
          </a:prstGeom>
          <a:ln w="50800">
            <a:solidFill>
              <a:srgbClr val="FFFFFF"/>
            </a:solidFill>
          </a:ln>
          <a:effectLst>
            <a:outerShdw sx="100000" sy="100000" kx="0" ky="0" algn="b" rotWithShape="0" blurRad="152400" dist="101600" dir="5400000">
              <a:srgbClr val="4E3B30">
                <a:alpha val="60000"/>
              </a:srgbClr>
            </a:outerShdw>
          </a:effectLst>
        </p:spPr>
        <p:txBody>
          <a:bodyPr tIns="91439" bIns="91439"/>
          <a:lstStyle/>
          <a:p>
            <a:pPr/>
          </a:p>
        </p:txBody>
      </p:sp>
      <p:sp>
        <p:nvSpPr>
          <p:cNvPr id="568" name="Rectangle"/>
          <p:cNvSpPr/>
          <p:nvPr/>
        </p:nvSpPr>
        <p:spPr>
          <a:xfrm>
            <a:off x="659677" y="9526787"/>
            <a:ext cx="22984080" cy="3038575"/>
          </a:xfrm>
          <a:prstGeom prst="rect">
            <a:avLst/>
          </a:prstGeom>
          <a:solidFill>
            <a:srgbClr val="000000"/>
          </a:solidFill>
          <a:ln w="12700">
            <a:miter lim="400000"/>
          </a:ln>
        </p:spPr>
        <p:txBody>
          <a:bodyPr tIns="91439" bIns="91439" anchor="ctr"/>
          <a:lstStyle/>
          <a:p>
            <a:pPr/>
          </a:p>
        </p:txBody>
      </p:sp>
      <p:sp>
        <p:nvSpPr>
          <p:cNvPr id="569" name="Rectangle"/>
          <p:cNvSpPr/>
          <p:nvPr/>
        </p:nvSpPr>
        <p:spPr>
          <a:xfrm>
            <a:off x="759295" y="6886552"/>
            <a:ext cx="22984080" cy="3216565"/>
          </a:xfrm>
          <a:prstGeom prst="rect">
            <a:avLst/>
          </a:prstGeom>
          <a:solidFill>
            <a:srgbClr val="000000"/>
          </a:solidFill>
          <a:ln w="12700">
            <a:miter lim="400000"/>
          </a:ln>
        </p:spPr>
        <p:txBody>
          <a:bodyPr tIns="91439" bIns="91439" anchor="ctr"/>
          <a:lstStyle/>
          <a:p>
            <a:pPr/>
          </a:p>
        </p:txBody>
      </p:sp>
      <p:sp>
        <p:nvSpPr>
          <p:cNvPr id="570" name="Rectangle"/>
          <p:cNvSpPr/>
          <p:nvPr/>
        </p:nvSpPr>
        <p:spPr>
          <a:xfrm>
            <a:off x="759295" y="4437017"/>
            <a:ext cx="22984080" cy="3275167"/>
          </a:xfrm>
          <a:prstGeom prst="rect">
            <a:avLst/>
          </a:prstGeom>
          <a:solidFill>
            <a:srgbClr val="000000"/>
          </a:solidFill>
          <a:ln w="12700">
            <a:miter lim="400000"/>
          </a:ln>
        </p:spPr>
        <p:txBody>
          <a:bodyPr tIns="91439" bIns="91439" anchor="ctr"/>
          <a:lstStyle/>
          <a:p>
            <a:pPr/>
          </a:p>
        </p:txBody>
      </p:sp>
      <p:grpSp>
        <p:nvGrpSpPr>
          <p:cNvPr id="573" name="Group"/>
          <p:cNvGrpSpPr/>
          <p:nvPr/>
        </p:nvGrpSpPr>
        <p:grpSpPr>
          <a:xfrm>
            <a:off x="9336602" y="2091489"/>
            <a:ext cx="2662782" cy="897600"/>
            <a:chOff x="0" y="0"/>
            <a:chExt cx="2662781" cy="897598"/>
          </a:xfrm>
        </p:grpSpPr>
        <p:sp>
          <p:nvSpPr>
            <p:cNvPr id="571" name="Rounded Rectangle"/>
            <p:cNvSpPr/>
            <p:nvPr/>
          </p:nvSpPr>
          <p:spPr>
            <a:xfrm>
              <a:off x="0" y="0"/>
              <a:ext cx="547806" cy="897599"/>
            </a:xfrm>
            <a:prstGeom prst="roundRect">
              <a:avLst>
                <a:gd name="adj" fmla="val 24578"/>
              </a:avLst>
            </a:prstGeom>
            <a:noFill/>
            <a:ln w="50800" cap="flat">
              <a:solidFill>
                <a:schemeClr val="accent6"/>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572" name="Rounded Rectangle"/>
            <p:cNvSpPr/>
            <p:nvPr/>
          </p:nvSpPr>
          <p:spPr>
            <a:xfrm>
              <a:off x="2114975" y="0"/>
              <a:ext cx="547807" cy="897599"/>
            </a:xfrm>
            <a:prstGeom prst="roundRect">
              <a:avLst>
                <a:gd name="adj" fmla="val 24578"/>
              </a:avLst>
            </a:prstGeom>
            <a:noFill/>
            <a:ln w="50800" cap="flat">
              <a:solidFill>
                <a:schemeClr val="accent6"/>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573"/>
                                        </p:tgtEl>
                                        <p:attrNameLst>
                                          <p:attrName>style.visibility</p:attrName>
                                        </p:attrNameLst>
                                      </p:cBhvr>
                                      <p:to>
                                        <p:strVal val="visible"/>
                                      </p:to>
                                    </p:set>
                                    <p:animEffect filter="fade" transition="in">
                                      <p:cBhvr>
                                        <p:cTn id="7" dur="1000"/>
                                        <p:tgtEl>
                                          <p:spTgt spid="573"/>
                                        </p:tgtEl>
                                      </p:cBhvr>
                                    </p:animEffect>
                                  </p:childTnLst>
                                </p:cTn>
                              </p:par>
                            </p:childTnLst>
                          </p:cTn>
                        </p:par>
                      </p:childTnLst>
                    </p:cTn>
                  </p:par>
                  <p:par>
                    <p:cTn id="8" fill="hold">
                      <p:stCondLst>
                        <p:cond delay="indefinite"/>
                      </p:stCondLst>
                      <p:childTnLst>
                        <p:par>
                          <p:cTn id="9" fill="hold">
                            <p:stCondLst>
                              <p:cond delay="0"/>
                            </p:stCondLst>
                            <p:childTnLst>
                              <p:par>
                                <p:cTn id="10" presetClass="exit" nodeType="clickEffect" presetID="10" grpId="2" fill="hold">
                                  <p:stCondLst>
                                    <p:cond delay="0"/>
                                  </p:stCondLst>
                                  <p:iterate type="el" backwards="0">
                                    <p:tmAbs val="0"/>
                                  </p:iterate>
                                  <p:childTnLst>
                                    <p:animEffect filter="fade" transition="out">
                                      <p:cBhvr>
                                        <p:cTn id="11" dur="1000" fill="hold"/>
                                        <p:tgtEl>
                                          <p:spTgt spid="573"/>
                                        </p:tgtEl>
                                      </p:cBhvr>
                                    </p:animEffect>
                                    <p:set>
                                      <p:cBhvr>
                                        <p:cTn id="12" fill="hold">
                                          <p:stCondLst>
                                            <p:cond delay="999"/>
                                          </p:stCondLst>
                                        </p:cTn>
                                        <p:tgtEl>
                                          <p:spTgt spid="573"/>
                                        </p:tgtEl>
                                        <p:attrNameLst>
                                          <p:attrName>style.visibility</p:attrName>
                                        </p:attrNameLst>
                                      </p:cBhvr>
                                      <p:to>
                                        <p:strVal val="hidden"/>
                                      </p:to>
                                    </p:set>
                                  </p:childTnLst>
                                </p:cTn>
                              </p:par>
                            </p:childTnLst>
                          </p:cTn>
                        </p:par>
                        <p:par>
                          <p:cTn id="13" fill="hold">
                            <p:stCondLst>
                              <p:cond delay="1000"/>
                            </p:stCondLst>
                            <p:childTnLst>
                              <p:par>
                                <p:cTn id="14" presetClass="exit" nodeType="afterEffect" presetID="10" grpId="3" fill="hold">
                                  <p:stCondLst>
                                    <p:cond delay="0"/>
                                  </p:stCondLst>
                                  <p:iterate type="el" backwards="0">
                                    <p:tmAbs val="0"/>
                                  </p:iterate>
                                  <p:childTnLst>
                                    <p:animEffect filter="fade" transition="out">
                                      <p:cBhvr>
                                        <p:cTn id="15" dur="1000" fill="hold"/>
                                        <p:tgtEl>
                                          <p:spTgt spid="570"/>
                                        </p:tgtEl>
                                      </p:cBhvr>
                                    </p:animEffect>
                                    <p:set>
                                      <p:cBhvr>
                                        <p:cTn id="16" fill="hold">
                                          <p:stCondLst>
                                            <p:cond delay="999"/>
                                          </p:stCondLst>
                                        </p:cTn>
                                        <p:tgtEl>
                                          <p:spTgt spid="570"/>
                                        </p:tgtEl>
                                        <p:attrNameLst>
                                          <p:attrName>style.visibility</p:attrName>
                                        </p:attrNameLst>
                                      </p:cBhvr>
                                      <p:to>
                                        <p:strVal val="hidden"/>
                                      </p:to>
                                    </p:set>
                                  </p:childTnLst>
                                </p:cTn>
                              </p:par>
                            </p:childTnLst>
                          </p:cTn>
                        </p:par>
                        <p:par>
                          <p:cTn id="17" fill="hold">
                            <p:stCondLst>
                              <p:cond delay="2000"/>
                            </p:stCondLst>
                            <p:childTnLst>
                              <p:par>
                                <p:cTn id="18" presetClass="entr" nodeType="afterEffect" presetID="10" grpId="4" fill="hold">
                                  <p:stCondLst>
                                    <p:cond delay="0"/>
                                  </p:stCondLst>
                                  <p:iterate type="el" backwards="0">
                                    <p:tmAbs val="0"/>
                                  </p:iterate>
                                  <p:childTnLst>
                                    <p:set>
                                      <p:cBhvr>
                                        <p:cTn id="19" fill="hold"/>
                                        <p:tgtEl>
                                          <p:spTgt spid="567"/>
                                        </p:tgtEl>
                                        <p:attrNameLst>
                                          <p:attrName>style.visibility</p:attrName>
                                        </p:attrNameLst>
                                      </p:cBhvr>
                                      <p:to>
                                        <p:strVal val="visible"/>
                                      </p:to>
                                    </p:set>
                                    <p:animEffect filter="fade" transition="in">
                                      <p:cBhvr>
                                        <p:cTn id="20" dur="1000"/>
                                        <p:tgtEl>
                                          <p:spTgt spid="567"/>
                                        </p:tgtEl>
                                      </p:cBhvr>
                                    </p:animEffect>
                                  </p:childTnLst>
                                </p:cTn>
                              </p:par>
                            </p:childTnLst>
                          </p:cTn>
                        </p:par>
                      </p:childTnLst>
                    </p:cTn>
                  </p:par>
                  <p:par>
                    <p:cTn id="21" fill="hold">
                      <p:stCondLst>
                        <p:cond delay="indefinite"/>
                      </p:stCondLst>
                      <p:childTnLst>
                        <p:par>
                          <p:cTn id="22" fill="hold">
                            <p:stCondLst>
                              <p:cond delay="0"/>
                            </p:stCondLst>
                            <p:childTnLst>
                              <p:par>
                                <p:cTn id="23" presetClass="exit" nodeType="clickEffect" presetID="10" grpId="5" fill="hold">
                                  <p:stCondLst>
                                    <p:cond delay="0"/>
                                  </p:stCondLst>
                                  <p:iterate type="el" backwards="0">
                                    <p:tmAbs val="0"/>
                                  </p:iterate>
                                  <p:childTnLst>
                                    <p:animEffect filter="fade" transition="out">
                                      <p:cBhvr>
                                        <p:cTn id="24" dur="1000" fill="hold"/>
                                        <p:tgtEl>
                                          <p:spTgt spid="569"/>
                                        </p:tgtEl>
                                      </p:cBhvr>
                                    </p:animEffect>
                                    <p:set>
                                      <p:cBhvr>
                                        <p:cTn id="25" fill="hold">
                                          <p:stCondLst>
                                            <p:cond delay="999"/>
                                          </p:stCondLst>
                                        </p:cTn>
                                        <p:tgtEl>
                                          <p:spTgt spid="569"/>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Class="exit" nodeType="clickEffect" presetID="10" grpId="6" fill="hold">
                                  <p:stCondLst>
                                    <p:cond delay="0"/>
                                  </p:stCondLst>
                                  <p:iterate type="el" backwards="0">
                                    <p:tmAbs val="0"/>
                                  </p:iterate>
                                  <p:childTnLst>
                                    <p:animEffect filter="fade" transition="out">
                                      <p:cBhvr>
                                        <p:cTn id="29" dur="1000" fill="hold"/>
                                        <p:tgtEl>
                                          <p:spTgt spid="568"/>
                                        </p:tgtEl>
                                      </p:cBhvr>
                                    </p:animEffect>
                                    <p:set>
                                      <p:cBhvr>
                                        <p:cTn id="30" fill="hold">
                                          <p:stCondLst>
                                            <p:cond delay="999"/>
                                          </p:stCondLst>
                                        </p:cTn>
                                        <p:tgtEl>
                                          <p:spTgt spid="568"/>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68" grpId="6"/>
      <p:bldP build="whole" bldLvl="1" animBg="1" rev="0" advAuto="0" spid="570" grpId="3"/>
      <p:bldP build="whole" bldLvl="1" animBg="1" rev="0" advAuto="0" spid="573" grpId="1"/>
      <p:bldP build="whole" bldLvl="1" animBg="1" rev="0" advAuto="0" spid="573" grpId="2"/>
      <p:bldP build="whole" bldLvl="1" animBg="1" rev="0" advAuto="0" spid="567" grpId="4"/>
      <p:bldP build="whole" bldLvl="1" animBg="1" rev="0" advAuto="0" spid="569" grpId="5"/>
    </p:bldLst>
  </p:timing>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77" name="Sky in-filling"/>
          <p:cNvSpPr txBox="1"/>
          <p:nvPr>
            <p:ph type="title"/>
          </p:nvPr>
        </p:nvSpPr>
        <p:spPr>
          <a:prstGeom prst="rect">
            <a:avLst/>
          </a:prstGeom>
        </p:spPr>
        <p:txBody>
          <a:bodyPr/>
          <a:lstStyle/>
          <a:p>
            <a:pPr/>
            <a:r>
              <a:t>Sky in-filling</a:t>
            </a:r>
          </a:p>
        </p:txBody>
      </p:sp>
      <p:sp>
        <p:nvSpPr>
          <p:cNvPr id="578" name="Slide Number"/>
          <p:cNvSpPr txBox="1"/>
          <p:nvPr>
            <p:ph type="sldNum" sz="quarter" idx="2"/>
          </p:nvPr>
        </p:nvSpPr>
        <p:spPr>
          <a:xfrm>
            <a:off x="12018580" y="12892795"/>
            <a:ext cx="365890"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79" name="infilling.pdf" descr="infilling.pdf"/>
          <p:cNvPicPr>
            <a:picLocks noChangeAspect="1"/>
          </p:cNvPicPr>
          <p:nvPr/>
        </p:nvPicPr>
        <p:blipFill>
          <a:blip r:embed="rId3">
            <a:extLst/>
          </a:blip>
          <a:stretch>
            <a:fillRect/>
          </a:stretch>
        </p:blipFill>
        <p:spPr>
          <a:xfrm>
            <a:off x="7078288" y="3762500"/>
            <a:ext cx="10227424" cy="7670569"/>
          </a:xfrm>
          <a:prstGeom prst="rect">
            <a:avLst/>
          </a:prstGeom>
          <a:ln w="12700">
            <a:miter lim="400000"/>
          </a:ln>
        </p:spPr>
      </p:pic>
      <p:sp>
        <p:nvSpPr>
          <p:cNvPr id="580" name="TextBox 8"/>
          <p:cNvSpPr txBox="1"/>
          <p:nvPr/>
        </p:nvSpPr>
        <p:spPr>
          <a:xfrm>
            <a:off x="7916189" y="2999207"/>
            <a:ext cx="3483480" cy="5740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3200">
                <a:solidFill>
                  <a:srgbClr val="FFFFFF"/>
                </a:solidFill>
              </a:defRPr>
            </a:lvl1pPr>
          </a:lstStyle>
          <a:p>
            <a:pPr/>
            <a:r>
              <a:t>input</a:t>
            </a:r>
          </a:p>
        </p:txBody>
      </p:sp>
      <p:sp>
        <p:nvSpPr>
          <p:cNvPr id="581" name="TextBox 9"/>
          <p:cNvSpPr txBox="1"/>
          <p:nvPr/>
        </p:nvSpPr>
        <p:spPr>
          <a:xfrm>
            <a:off x="12527717" y="2999207"/>
            <a:ext cx="4429710" cy="5740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3200">
                <a:solidFill>
                  <a:srgbClr val="FFFFFF"/>
                </a:solidFill>
              </a:defRPr>
            </a:lvl1pPr>
          </a:lstStyle>
          <a:p>
            <a:pPr/>
            <a:r>
              <a:t>output</a:t>
            </a:r>
          </a:p>
        </p:txBody>
      </p:sp>
      <p:sp>
        <p:nvSpPr>
          <p:cNvPr id="582" name="Rectangle"/>
          <p:cNvSpPr/>
          <p:nvPr/>
        </p:nvSpPr>
        <p:spPr>
          <a:xfrm>
            <a:off x="12192517" y="2374031"/>
            <a:ext cx="11401431" cy="10583406"/>
          </a:xfrm>
          <a:prstGeom prst="rect">
            <a:avLst/>
          </a:prstGeom>
          <a:solidFill>
            <a:srgbClr val="000000"/>
          </a:solidFill>
          <a:ln w="12700">
            <a:miter lim="400000"/>
          </a:ln>
        </p:spPr>
        <p:txBody>
          <a:bodyPr tIns="91439" bIns="9143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1000" fill="hold"/>
                                        <p:tgtEl>
                                          <p:spTgt spid="582"/>
                                        </p:tgtEl>
                                      </p:cBhvr>
                                    </p:animEffect>
                                    <p:set>
                                      <p:cBhvr>
                                        <p:cTn id="7" fill="hold">
                                          <p:stCondLst>
                                            <p:cond delay="999"/>
                                          </p:stCondLst>
                                        </p:cTn>
                                        <p:tgtEl>
                                          <p:spTgt spid="582"/>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82" grpId="1"/>
    </p:bldLst>
  </p:timing>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586" name="Summary"/>
          <p:cNvSpPr txBox="1"/>
          <p:nvPr>
            <p:ph type="title"/>
          </p:nvPr>
        </p:nvSpPr>
        <p:spPr>
          <a:prstGeom prst="rect">
            <a:avLst/>
          </a:prstGeom>
        </p:spPr>
        <p:txBody>
          <a:bodyPr/>
          <a:lstStyle/>
          <a:p>
            <a:pPr/>
            <a:r>
              <a:t>Summary</a:t>
            </a:r>
          </a:p>
        </p:txBody>
      </p:sp>
      <p:sp>
        <p:nvSpPr>
          <p:cNvPr id="587" name="Slide Number"/>
          <p:cNvSpPr txBox="1"/>
          <p:nvPr>
            <p:ph type="sldNum" sz="quarter" idx="2"/>
          </p:nvPr>
        </p:nvSpPr>
        <p:spPr>
          <a:xfrm>
            <a:off x="12018580" y="12892795"/>
            <a:ext cx="365890"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590" name="Group"/>
          <p:cNvGrpSpPr/>
          <p:nvPr/>
        </p:nvGrpSpPr>
        <p:grpSpPr>
          <a:xfrm>
            <a:off x="974711" y="1988246"/>
            <a:ext cx="22453630" cy="10759995"/>
            <a:chOff x="0" y="0"/>
            <a:chExt cx="22453629" cy="10759994"/>
          </a:xfrm>
        </p:grpSpPr>
        <p:sp>
          <p:nvSpPr>
            <p:cNvPr id="588" name="Rectangle"/>
            <p:cNvSpPr/>
            <p:nvPr/>
          </p:nvSpPr>
          <p:spPr>
            <a:xfrm>
              <a:off x="0" y="21475"/>
              <a:ext cx="22453630" cy="10738520"/>
            </a:xfrm>
            <a:prstGeom prst="rect">
              <a:avLst/>
            </a:prstGeom>
            <a:solidFill>
              <a:srgbClr val="FFFFFF"/>
            </a:solidFill>
            <a:ln w="12700" cap="flat">
              <a:noFill/>
              <a:miter lim="400000"/>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pic>
          <p:nvPicPr>
            <p:cNvPr id="589" name="Image" descr="Image"/>
            <p:cNvPicPr>
              <a:picLocks noChangeAspect="1"/>
            </p:cNvPicPr>
            <p:nvPr/>
          </p:nvPicPr>
          <p:blipFill>
            <a:blip r:embed="rId3">
              <a:extLst/>
            </a:blip>
            <a:stretch>
              <a:fillRect/>
            </a:stretch>
          </p:blipFill>
          <p:spPr>
            <a:xfrm>
              <a:off x="173169" y="0"/>
              <a:ext cx="22107292" cy="10738519"/>
            </a:xfrm>
            <a:prstGeom prst="rect">
              <a:avLst/>
            </a:prstGeom>
            <a:ln w="12700" cap="flat">
              <a:noFill/>
              <a:miter lim="400000"/>
            </a:ln>
            <a:effectLst/>
          </p:spPr>
        </p:pic>
      </p:grpSp>
      <p:grpSp>
        <p:nvGrpSpPr>
          <p:cNvPr id="594" name="Group"/>
          <p:cNvGrpSpPr/>
          <p:nvPr/>
        </p:nvGrpSpPr>
        <p:grpSpPr>
          <a:xfrm>
            <a:off x="1194078" y="6087067"/>
            <a:ext cx="22220798" cy="1741077"/>
            <a:chOff x="0" y="0"/>
            <a:chExt cx="22220796" cy="1741076"/>
          </a:xfrm>
        </p:grpSpPr>
        <p:sp>
          <p:nvSpPr>
            <p:cNvPr id="591" name="Rectangle"/>
            <p:cNvSpPr/>
            <p:nvPr/>
          </p:nvSpPr>
          <p:spPr>
            <a:xfrm>
              <a:off x="3502591" y="1317265"/>
              <a:ext cx="1956852" cy="416708"/>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sp>
          <p:nvSpPr>
            <p:cNvPr id="592" name="Rectangle"/>
            <p:cNvSpPr/>
            <p:nvPr/>
          </p:nvSpPr>
          <p:spPr>
            <a:xfrm>
              <a:off x="21082596" y="1152092"/>
              <a:ext cx="1138201" cy="588985"/>
            </a:xfrm>
            <a:prstGeom prst="rect">
              <a:avLst/>
            </a:prstGeom>
            <a:solidFill>
              <a:srgbClr val="FFFFFF"/>
            </a:solidFill>
            <a:ln w="12700" cap="flat">
              <a:noFill/>
              <a:miter lim="400000"/>
            </a:ln>
            <a:effectLst/>
          </p:spPr>
          <p:txBody>
            <a:bodyPr wrap="square" lIns="91439" tIns="91439" rIns="91439" bIns="91439" numCol="1" anchor="ctr">
              <a:noAutofit/>
            </a:bodyPr>
            <a:lstStyle/>
            <a:p>
              <a:pPr/>
            </a:p>
          </p:txBody>
        </p:sp>
        <p:pic>
          <p:nvPicPr>
            <p:cNvPr id="593" name="Group" descr="Group"/>
            <p:cNvPicPr>
              <a:picLocks noChangeAspect="1"/>
            </p:cNvPicPr>
            <p:nvPr/>
          </p:nvPicPr>
          <p:blipFill>
            <a:blip r:embed="rId3">
              <a:extLst/>
            </a:blip>
            <a:srcRect l="41405" t="38364" r="34766" b="49497"/>
            <a:stretch>
              <a:fillRect/>
            </a:stretch>
          </p:blipFill>
          <p:spPr>
            <a:xfrm>
              <a:off x="0" y="-1"/>
              <a:ext cx="5267878" cy="1303512"/>
            </a:xfrm>
            <a:prstGeom prst="rect">
              <a:avLst/>
            </a:prstGeom>
            <a:ln w="12700" cap="flat">
              <a:noFill/>
              <a:miter lim="400000"/>
            </a:ln>
            <a:effectLst/>
          </p:spPr>
        </p:pic>
      </p:grpSp>
      <p:sp>
        <p:nvSpPr>
          <p:cNvPr id="595" name="Rectangle"/>
          <p:cNvSpPr/>
          <p:nvPr/>
        </p:nvSpPr>
        <p:spPr>
          <a:xfrm>
            <a:off x="609868" y="7837625"/>
            <a:ext cx="22984080" cy="5119812"/>
          </a:xfrm>
          <a:prstGeom prst="rect">
            <a:avLst/>
          </a:prstGeom>
          <a:solidFill>
            <a:srgbClr val="000000"/>
          </a:solidFill>
          <a:ln w="12700">
            <a:miter lim="400000"/>
          </a:ln>
        </p:spPr>
        <p:txBody>
          <a:bodyPr tIns="91439" bIns="91439" anchor="ctr"/>
          <a:lstStyle/>
          <a:p>
            <a:pPr/>
          </a:p>
        </p:txBody>
      </p:sp>
      <p:sp>
        <p:nvSpPr>
          <p:cNvPr id="596" name="Rectangle"/>
          <p:cNvSpPr/>
          <p:nvPr/>
        </p:nvSpPr>
        <p:spPr>
          <a:xfrm>
            <a:off x="782987" y="5366488"/>
            <a:ext cx="23158769" cy="3327196"/>
          </a:xfrm>
          <a:prstGeom prst="rect">
            <a:avLst/>
          </a:prstGeom>
          <a:solidFill>
            <a:srgbClr val="000000"/>
          </a:solidFill>
          <a:ln w="12700">
            <a:miter lim="400000"/>
          </a:ln>
        </p:spPr>
        <p:txBody>
          <a:bodyPr tIns="91439" bIns="9143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ID="10" grpId="1" fill="hold">
                                  <p:stCondLst>
                                    <p:cond delay="0"/>
                                  </p:stCondLst>
                                  <p:iterate type="el" backwards="0">
                                    <p:tmAbs val="0"/>
                                  </p:iterate>
                                  <p:childTnLst>
                                    <p:animEffect filter="fade" transition="out">
                                      <p:cBhvr>
                                        <p:cTn id="6" dur="1000" fill="hold"/>
                                        <p:tgtEl>
                                          <p:spTgt spid="596"/>
                                        </p:tgtEl>
                                      </p:cBhvr>
                                    </p:animEffect>
                                    <p:set>
                                      <p:cBhvr>
                                        <p:cTn id="7" fill="hold">
                                          <p:stCondLst>
                                            <p:cond delay="999"/>
                                          </p:stCondLst>
                                        </p:cTn>
                                        <p:tgtEl>
                                          <p:spTgt spid="59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Class="exit" nodeType="clickEffect" presetID="10" grpId="2" fill="hold">
                                  <p:stCondLst>
                                    <p:cond delay="0"/>
                                  </p:stCondLst>
                                  <p:iterate type="el" backwards="0">
                                    <p:tmAbs val="0"/>
                                  </p:iterate>
                                  <p:childTnLst>
                                    <p:animEffect filter="fade" transition="out">
                                      <p:cBhvr>
                                        <p:cTn id="11" dur="1000" fill="hold"/>
                                        <p:tgtEl>
                                          <p:spTgt spid="595"/>
                                        </p:tgtEl>
                                      </p:cBhvr>
                                    </p:animEffect>
                                    <p:set>
                                      <p:cBhvr>
                                        <p:cTn id="12" fill="hold">
                                          <p:stCondLst>
                                            <p:cond delay="999"/>
                                          </p:stCondLst>
                                        </p:cTn>
                                        <p:tgtEl>
                                          <p:spTgt spid="595"/>
                                        </p:tgtEl>
                                        <p:attrNameLst>
                                          <p:attrName>style.visibility</p:attrName>
                                        </p:attrNameLst>
                                      </p:cBhvr>
                                      <p:to>
                                        <p:strVal val="hidden"/>
                                      </p:to>
                                    </p:set>
                                  </p:childTnLst>
                                </p:cTn>
                              </p:par>
                            </p:childTnLst>
                          </p:cTn>
                        </p:par>
                        <p:par>
                          <p:cTn id="13" fill="hold">
                            <p:stCondLst>
                              <p:cond delay="1000"/>
                            </p:stCondLst>
                            <p:childTnLst>
                              <p:par>
                                <p:cTn id="14" presetClass="exit" nodeType="afterEffect" presetID="10" grpId="3" fill="hold">
                                  <p:stCondLst>
                                    <p:cond delay="0"/>
                                  </p:stCondLst>
                                  <p:iterate type="el" backwards="0">
                                    <p:tmAbs val="0"/>
                                  </p:iterate>
                                  <p:childTnLst>
                                    <p:animEffect filter="fade" transition="out">
                                      <p:cBhvr>
                                        <p:cTn id="15" dur="1000" fill="hold"/>
                                        <p:tgtEl>
                                          <p:spTgt spid="594"/>
                                        </p:tgtEl>
                                      </p:cBhvr>
                                    </p:animEffect>
                                    <p:set>
                                      <p:cBhvr>
                                        <p:cTn id="16" fill="hold">
                                          <p:stCondLst>
                                            <p:cond delay="999"/>
                                          </p:stCondLst>
                                        </p:cTn>
                                        <p:tgtEl>
                                          <p:spTgt spid="594"/>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94" grpId="3"/>
      <p:bldP build="whole" bldLvl="1" animBg="1" rev="0" advAuto="0" spid="596" grpId="1"/>
      <p:bldP build="whole" bldLvl="1" animBg="1" rev="0" advAuto="0" spid="595" grpId="2"/>
    </p:bldLst>
  </p:timing>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0" name="Title 4"/>
          <p:cNvSpPr txBox="1"/>
          <p:nvPr>
            <p:ph type="ctrTitle"/>
          </p:nvPr>
        </p:nvSpPr>
        <p:spPr>
          <a:xfrm>
            <a:off x="722621" y="2927949"/>
            <a:ext cx="22938758" cy="4083272"/>
          </a:xfrm>
          <a:prstGeom prst="rect">
            <a:avLst/>
          </a:prstGeom>
        </p:spPr>
        <p:txBody>
          <a:bodyPr/>
          <a:lstStyle>
            <a:lvl1pPr algn="r" defTabSz="1001227">
              <a:defRPr sz="11500"/>
            </a:lvl1pPr>
          </a:lstStyle>
          <a:p>
            <a:pPr/>
            <a:r>
              <a:t>Deep Sky Modeling for Single Image Outdoor Lighting Estimation</a:t>
            </a:r>
          </a:p>
        </p:txBody>
      </p:sp>
      <p:sp>
        <p:nvSpPr>
          <p:cNvPr id="601" name="Subtitle 5"/>
          <p:cNvSpPr txBox="1"/>
          <p:nvPr>
            <p:ph type="subTitle" sz="quarter" idx="1"/>
          </p:nvPr>
        </p:nvSpPr>
        <p:spPr>
          <a:xfrm>
            <a:off x="1295063" y="7582771"/>
            <a:ext cx="21836442" cy="1371501"/>
          </a:xfrm>
          <a:prstGeom prst="rect">
            <a:avLst/>
          </a:prstGeom>
        </p:spPr>
        <p:txBody>
          <a:bodyPr/>
          <a:lstStyle/>
          <a:p>
            <a:pPr algn="r" defTabSz="1937157">
              <a:spcBef>
                <a:spcPts val="1200"/>
              </a:spcBef>
              <a:defRPr sz="5696"/>
            </a:pPr>
            <a:r>
              <a:rPr b="1"/>
              <a:t>Yannick Hold-Geoffroy</a:t>
            </a:r>
            <a:r>
              <a:t>, Akshaya Athawale, Jean-François Lalonde</a:t>
            </a:r>
          </a:p>
        </p:txBody>
      </p:sp>
      <p:pic>
        <p:nvPicPr>
          <p:cNvPr id="602" name="ulaval-logo.pdf" descr="ulaval-logo.pdf"/>
          <p:cNvPicPr>
            <a:picLocks noChangeAspect="1"/>
          </p:cNvPicPr>
          <p:nvPr/>
        </p:nvPicPr>
        <p:blipFill>
          <a:blip r:embed="rId3">
            <a:extLst/>
          </a:blip>
          <a:stretch>
            <a:fillRect/>
          </a:stretch>
        </p:blipFill>
        <p:spPr>
          <a:xfrm>
            <a:off x="3309017" y="92019"/>
            <a:ext cx="3224516" cy="1336942"/>
          </a:xfrm>
          <a:prstGeom prst="rect">
            <a:avLst/>
          </a:prstGeom>
          <a:ln w="12700">
            <a:miter lim="400000"/>
          </a:ln>
        </p:spPr>
      </p:pic>
      <p:sp>
        <p:nvSpPr>
          <p:cNvPr id="603" name="Text"/>
          <p:cNvSpPr txBox="1"/>
          <p:nvPr/>
        </p:nvSpPr>
        <p:spPr>
          <a:xfrm>
            <a:off x="11712447" y="6480809"/>
            <a:ext cx="1034079" cy="728981"/>
          </a:xfrm>
          <a:prstGeom prst="rect">
            <a:avLst/>
          </a:prstGeom>
          <a:ln w="25400">
            <a:miter lim="400000"/>
          </a:ln>
        </p:spPr>
        <p:txBody>
          <a:bodyPr wrap="none" tIns="91439" bIns="91439">
            <a:spAutoFit/>
          </a:bodyPr>
          <a:lstStyle/>
          <a:p>
            <a:pPr/>
          </a:p>
        </p:txBody>
      </p:sp>
      <p:sp>
        <p:nvSpPr>
          <p:cNvPr id="604" name="Adobe Research"/>
          <p:cNvSpPr txBox="1"/>
          <p:nvPr/>
        </p:nvSpPr>
        <p:spPr>
          <a:xfrm>
            <a:off x="1922738" y="8724789"/>
            <a:ext cx="6945043" cy="817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lvl="2" indent="1088291" algn="ctr" defTabSz="2176582">
              <a:spcBef>
                <a:spcPts val="1400"/>
              </a:spcBef>
              <a:defRPr sz="4200">
                <a:solidFill>
                  <a:srgbClr val="FFFFFF"/>
                </a:solidFill>
              </a:defRPr>
            </a:pPr>
            <a:r>
              <a:t>Adobe Research</a:t>
            </a:r>
          </a:p>
        </p:txBody>
      </p:sp>
      <p:sp>
        <p:nvSpPr>
          <p:cNvPr id="605" name="Indian Institute of Tech. Dhanbad"/>
          <p:cNvSpPr txBox="1"/>
          <p:nvPr/>
        </p:nvSpPr>
        <p:spPr>
          <a:xfrm>
            <a:off x="8294790" y="8724789"/>
            <a:ext cx="8268424" cy="1452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lvl="2" indent="1088291" algn="ctr" defTabSz="2176582">
              <a:spcBef>
                <a:spcPts val="1400"/>
              </a:spcBef>
              <a:defRPr sz="4200">
                <a:solidFill>
                  <a:srgbClr val="FFFFFF"/>
                </a:solidFill>
              </a:defRPr>
            </a:pPr>
            <a:r>
              <a:t>Indian Institute of Tech. Dhanbad</a:t>
            </a:r>
          </a:p>
        </p:txBody>
      </p:sp>
      <p:sp>
        <p:nvSpPr>
          <p:cNvPr id="606" name="Université Laval"/>
          <p:cNvSpPr txBox="1"/>
          <p:nvPr/>
        </p:nvSpPr>
        <p:spPr>
          <a:xfrm>
            <a:off x="15683442" y="8724789"/>
            <a:ext cx="6945044" cy="817881"/>
          </a:xfrm>
          <a:prstGeom prst="rect">
            <a:avLst/>
          </a:prstGeom>
          <a:ln w="25400">
            <a:miter lim="400000"/>
          </a:ln>
          <a:extLst>
            <a:ext uri="{C572A759-6A51-4108-AA02-DFA0A04FC94B}">
              <ma14:wrappingTextBoxFlag xmlns:ma14="http://schemas.microsoft.com/office/mac/drawingml/2011/main" val="1"/>
            </a:ext>
          </a:extLst>
        </p:spPr>
        <p:txBody>
          <a:bodyPr tIns="91439" bIns="91439">
            <a:spAutoFit/>
          </a:bodyPr>
          <a:lstStyle/>
          <a:p>
            <a:pPr lvl="2" indent="1088291" algn="ctr" defTabSz="2176582">
              <a:spcBef>
                <a:spcPts val="1400"/>
              </a:spcBef>
              <a:defRPr sz="4200">
                <a:solidFill>
                  <a:srgbClr val="FFFFFF"/>
                </a:solidFill>
              </a:defRPr>
            </a:pPr>
            <a:r>
              <a:t>Université Laval</a:t>
            </a:r>
          </a:p>
        </p:txBody>
      </p:sp>
      <p:sp>
        <p:nvSpPr>
          <p:cNvPr id="607" name="Poster #147"/>
          <p:cNvSpPr txBox="1"/>
          <p:nvPr/>
        </p:nvSpPr>
        <p:spPr>
          <a:xfrm>
            <a:off x="13862088" y="34050"/>
            <a:ext cx="5674441" cy="1402081"/>
          </a:xfrm>
          <a:prstGeom prst="rect">
            <a:avLst/>
          </a:prstGeom>
          <a:ln w="25400">
            <a:miter lim="400000"/>
          </a:ln>
          <a:extLst>
            <a:ext uri="{C572A759-6A51-4108-AA02-DFA0A04FC94B}">
              <ma14:wrappingTextBoxFlag xmlns:ma14="http://schemas.microsoft.com/office/mac/drawingml/2011/main" val="1"/>
            </a:ext>
          </a:extLst>
        </p:spPr>
        <p:txBody>
          <a:bodyPr wrap="none" tIns="91439" bIns="91439">
            <a:spAutoFit/>
          </a:bodyPr>
          <a:lstStyle>
            <a:lvl1pPr>
              <a:defRPr sz="8000"/>
            </a:lvl1pPr>
          </a:lstStyle>
          <a:p>
            <a:pPr/>
            <a:r>
              <a:t>Poster #147</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1" name="Image" descr="Image"/>
          <p:cNvPicPr>
            <a:picLocks noChangeAspect="1"/>
          </p:cNvPicPr>
          <p:nvPr/>
        </p:nvPicPr>
        <p:blipFill>
          <a:blip r:embed="rId3">
            <a:extLst/>
          </a:blip>
          <a:stretch>
            <a:fillRect/>
          </a:stretch>
        </p:blipFill>
        <p:spPr>
          <a:xfrm>
            <a:off x="9404732" y="4816805"/>
            <a:ext cx="9668815" cy="4082390"/>
          </a:xfrm>
          <a:prstGeom prst="rect">
            <a:avLst/>
          </a:prstGeom>
          <a:ln w="12700">
            <a:miter lim="400000"/>
          </a:ln>
        </p:spPr>
      </p:pic>
      <p:pic>
        <p:nvPicPr>
          <p:cNvPr id="612" name="Picture 10" descr="Picture 10"/>
          <p:cNvPicPr>
            <a:picLocks noChangeAspect="1"/>
          </p:cNvPicPr>
          <p:nvPr/>
        </p:nvPicPr>
        <p:blipFill>
          <a:blip r:embed="rId4">
            <a:extLst/>
          </a:blip>
          <a:stretch>
            <a:fillRect/>
          </a:stretch>
        </p:blipFill>
        <p:spPr>
          <a:xfrm>
            <a:off x="5310452" y="4975911"/>
            <a:ext cx="2828939" cy="3895345"/>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07" name="Results obtained with the current state-of-the-art"/>
          <p:cNvSpPr txBox="1"/>
          <p:nvPr>
            <p:ph type="title"/>
          </p:nvPr>
        </p:nvSpPr>
        <p:spPr>
          <a:prstGeom prst="rect">
            <a:avLst/>
          </a:prstGeom>
        </p:spPr>
        <p:txBody>
          <a:bodyPr/>
          <a:lstStyle/>
          <a:p>
            <a:pPr/>
            <a:r>
              <a:t>Results obtained with the current state-of-the-art</a:t>
            </a:r>
          </a:p>
        </p:txBody>
      </p:sp>
      <p:sp>
        <p:nvSpPr>
          <p:cNvPr id="208" name="Slide Number"/>
          <p:cNvSpPr txBox="1"/>
          <p:nvPr>
            <p:ph type="sldNum" sz="quarter" idx="2"/>
          </p:nvPr>
        </p:nvSpPr>
        <p:spPr>
          <a:xfrm>
            <a:off x="12018580" y="12892795"/>
            <a:ext cx="365890"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9" name="Picture 2" descr="Picture 2"/>
          <p:cNvPicPr>
            <a:picLocks noChangeAspect="1"/>
          </p:cNvPicPr>
          <p:nvPr/>
        </p:nvPicPr>
        <p:blipFill>
          <a:blip r:embed="rId3">
            <a:extLst/>
          </a:blip>
          <a:stretch>
            <a:fillRect/>
          </a:stretch>
        </p:blipFill>
        <p:spPr>
          <a:xfrm>
            <a:off x="5601309" y="2264341"/>
            <a:ext cx="7315718" cy="4877628"/>
          </a:xfrm>
          <a:prstGeom prst="rect">
            <a:avLst/>
          </a:prstGeom>
          <a:ln w="12700">
            <a:miter lim="400000"/>
          </a:ln>
        </p:spPr>
      </p:pic>
      <p:pic>
        <p:nvPicPr>
          <p:cNvPr id="210" name="Picture 5" descr="Picture 5"/>
          <p:cNvPicPr>
            <a:picLocks noChangeAspect="1"/>
          </p:cNvPicPr>
          <p:nvPr/>
        </p:nvPicPr>
        <p:blipFill>
          <a:blip r:embed="rId4">
            <a:extLst/>
          </a:blip>
          <a:stretch>
            <a:fillRect/>
          </a:stretch>
        </p:blipFill>
        <p:spPr>
          <a:xfrm>
            <a:off x="5599293" y="7509500"/>
            <a:ext cx="7319750" cy="4875069"/>
          </a:xfrm>
          <a:prstGeom prst="rect">
            <a:avLst/>
          </a:prstGeom>
          <a:ln w="12700">
            <a:miter lim="400000"/>
          </a:ln>
        </p:spPr>
      </p:pic>
      <p:pic>
        <p:nvPicPr>
          <p:cNvPr id="211" name="Picture 16" descr="Picture 16"/>
          <p:cNvPicPr>
            <a:picLocks noChangeAspect="1"/>
          </p:cNvPicPr>
          <p:nvPr/>
        </p:nvPicPr>
        <p:blipFill>
          <a:blip r:embed="rId5">
            <a:extLst/>
          </a:blip>
          <a:stretch>
            <a:fillRect/>
          </a:stretch>
        </p:blipFill>
        <p:spPr>
          <a:xfrm>
            <a:off x="13361838" y="2264341"/>
            <a:ext cx="5422869" cy="4877628"/>
          </a:xfrm>
          <a:prstGeom prst="rect">
            <a:avLst/>
          </a:prstGeom>
          <a:ln w="12700">
            <a:miter lim="400000"/>
          </a:ln>
        </p:spPr>
      </p:pic>
      <p:pic>
        <p:nvPicPr>
          <p:cNvPr id="212" name="Picture 20" descr="Picture 20"/>
          <p:cNvPicPr>
            <a:picLocks noChangeAspect="1"/>
          </p:cNvPicPr>
          <p:nvPr/>
        </p:nvPicPr>
        <p:blipFill>
          <a:blip r:embed="rId6">
            <a:extLst/>
          </a:blip>
          <a:stretch>
            <a:fillRect/>
          </a:stretch>
        </p:blipFill>
        <p:spPr>
          <a:xfrm>
            <a:off x="13361838" y="7392431"/>
            <a:ext cx="5322876" cy="4787469"/>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10"/>
                                        </p:tgtEl>
                                        <p:attrNameLst>
                                          <p:attrName>style.visibility</p:attrName>
                                        </p:attrNameLst>
                                      </p:cBhvr>
                                      <p:to>
                                        <p:strVal val="visible"/>
                                      </p:to>
                                    </p:set>
                                    <p:animEffect filter="fade" transition="in">
                                      <p:cBhvr>
                                        <p:cTn id="7" dur="500"/>
                                        <p:tgtEl>
                                          <p:spTgt spid="210"/>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211"/>
                                        </p:tgtEl>
                                        <p:attrNameLst>
                                          <p:attrName>style.visibility</p:attrName>
                                        </p:attrNameLst>
                                      </p:cBhvr>
                                      <p:to>
                                        <p:strVal val="visible"/>
                                      </p:to>
                                    </p:set>
                                    <p:animEffect filter="fade" transition="in">
                                      <p:cBhvr>
                                        <p:cTn id="12" dur="500"/>
                                        <p:tgtEl>
                                          <p:spTgt spid="211"/>
                                        </p:tgtEl>
                                      </p:cBhvr>
                                    </p:animEffect>
                                  </p:childTnLst>
                                </p:cTn>
                              </p:par>
                            </p:childTnLst>
                          </p:cTn>
                        </p:par>
                        <p:par>
                          <p:cTn id="13" fill="hold">
                            <p:stCondLst>
                              <p:cond delay="500"/>
                            </p:stCondLst>
                            <p:childTnLst>
                              <p:par>
                                <p:cTn id="14" presetClass="entr" nodeType="afterEffect" presetID="10" grpId="3" fill="hold">
                                  <p:stCondLst>
                                    <p:cond delay="0"/>
                                  </p:stCondLst>
                                  <p:iterate type="el" backwards="0">
                                    <p:tmAbs val="0"/>
                                  </p:iterate>
                                  <p:childTnLst>
                                    <p:set>
                                      <p:cBhvr>
                                        <p:cTn id="15" fill="hold"/>
                                        <p:tgtEl>
                                          <p:spTgt spid="212"/>
                                        </p:tgtEl>
                                        <p:attrNameLst>
                                          <p:attrName>style.visibility</p:attrName>
                                        </p:attrNameLst>
                                      </p:cBhvr>
                                      <p:to>
                                        <p:strVal val="visible"/>
                                      </p:to>
                                    </p:set>
                                    <p:animEffect filter="fade" transition="in">
                                      <p:cBhvr>
                                        <p:cTn id="16" dur="500"/>
                                        <p:tgtEl>
                                          <p:spTgt spid="21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1" grpId="2"/>
      <p:bldP build="whole" bldLvl="1" animBg="1" rev="0" advAuto="0" spid="212" grpId="3"/>
      <p:bldP build="whole" bldLvl="1" animBg="1" rev="0" advAuto="0" spid="210"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16" name="Troubles in the sky"/>
          <p:cNvSpPr txBox="1"/>
          <p:nvPr>
            <p:ph type="title"/>
          </p:nvPr>
        </p:nvSpPr>
        <p:spPr>
          <a:prstGeom prst="rect">
            <a:avLst/>
          </a:prstGeom>
        </p:spPr>
        <p:txBody>
          <a:bodyPr/>
          <a:lstStyle/>
          <a:p>
            <a:pPr/>
            <a:r>
              <a:t>Troubles in the sky</a:t>
            </a:r>
          </a:p>
        </p:txBody>
      </p:sp>
      <p:sp>
        <p:nvSpPr>
          <p:cNvPr id="217" name="Slide Number"/>
          <p:cNvSpPr txBox="1"/>
          <p:nvPr>
            <p:ph type="sldNum" sz="quarter" idx="2"/>
          </p:nvPr>
        </p:nvSpPr>
        <p:spPr>
          <a:xfrm>
            <a:off x="12018580" y="12892795"/>
            <a:ext cx="365890"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8" name="Content Placeholder 5" descr="Content Placeholder 5"/>
          <p:cNvPicPr>
            <a:picLocks noChangeAspect="1"/>
          </p:cNvPicPr>
          <p:nvPr/>
        </p:nvPicPr>
        <p:blipFill>
          <a:blip r:embed="rId3">
            <a:extLst/>
          </a:blip>
          <a:srcRect l="0" t="24943" r="33604" b="0"/>
          <a:stretch>
            <a:fillRect/>
          </a:stretch>
        </p:blipFill>
        <p:spPr>
          <a:xfrm>
            <a:off x="7710091" y="2703949"/>
            <a:ext cx="8983067" cy="10154675"/>
          </a:xfrm>
          <a:prstGeom prst="rect">
            <a:avLst/>
          </a:prstGeom>
          <a:ln w="12700">
            <a:miter lim="400000"/>
          </a:ln>
        </p:spPr>
      </p:pic>
      <p:sp>
        <p:nvSpPr>
          <p:cNvPr id="219" name="TextBox 8"/>
          <p:cNvSpPr txBox="1"/>
          <p:nvPr/>
        </p:nvSpPr>
        <p:spPr>
          <a:xfrm>
            <a:off x="8138059" y="1877695"/>
            <a:ext cx="3483481" cy="726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4200">
                <a:solidFill>
                  <a:srgbClr val="FFFFFF"/>
                </a:solidFill>
              </a:defRPr>
            </a:lvl1pPr>
          </a:lstStyle>
          <a:p>
            <a:pPr/>
            <a:r>
              <a:t>Ground truth</a:t>
            </a:r>
          </a:p>
        </p:txBody>
      </p:sp>
      <p:sp>
        <p:nvSpPr>
          <p:cNvPr id="220" name="TextBox 9"/>
          <p:cNvSpPr txBox="1"/>
          <p:nvPr/>
        </p:nvSpPr>
        <p:spPr>
          <a:xfrm>
            <a:off x="11596420" y="1960245"/>
            <a:ext cx="5756813" cy="5740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3200">
                <a:solidFill>
                  <a:srgbClr val="FFFFFF"/>
                </a:solidFill>
              </a:defRPr>
            </a:lvl1pPr>
          </a:lstStyle>
          <a:p>
            <a:pPr/>
            <a:r>
              <a:t>Estimation (Hošek-Wilkie)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tate-of-the-art lighting estimation (Hold-Geoffroy et al. ’17)"/>
          <p:cNvSpPr txBox="1"/>
          <p:nvPr>
            <p:ph type="title"/>
          </p:nvPr>
        </p:nvSpPr>
        <p:spPr>
          <a:prstGeom prst="rect">
            <a:avLst/>
          </a:prstGeom>
        </p:spPr>
        <p:txBody>
          <a:bodyPr/>
          <a:lstStyle/>
          <a:p>
            <a:pPr/>
            <a:r>
              <a:t>State-of-the-art lighting estimation (Hold-Geoffroy et al. ’17)</a:t>
            </a:r>
          </a:p>
        </p:txBody>
      </p:sp>
      <p:sp>
        <p:nvSpPr>
          <p:cNvPr id="225" name="Slide Number"/>
          <p:cNvSpPr txBox="1"/>
          <p:nvPr>
            <p:ph type="sldNum" sz="quarter" idx="2"/>
          </p:nvPr>
        </p:nvSpPr>
        <p:spPr>
          <a:xfrm>
            <a:off x="12029841" y="12892795"/>
            <a:ext cx="343368"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6" name="Picture 4" descr="Picture 4"/>
          <p:cNvPicPr>
            <a:picLocks noChangeAspect="1"/>
          </p:cNvPicPr>
          <p:nvPr/>
        </p:nvPicPr>
        <p:blipFill>
          <a:blip r:embed="rId3">
            <a:extLst/>
          </a:blip>
          <a:stretch>
            <a:fillRect/>
          </a:stretch>
        </p:blipFill>
        <p:spPr>
          <a:xfrm>
            <a:off x="10225575" y="9682698"/>
            <a:ext cx="4044391" cy="2022196"/>
          </a:xfrm>
          <a:prstGeom prst="rect">
            <a:avLst/>
          </a:prstGeom>
          <a:ln w="12700">
            <a:miter lim="400000"/>
          </a:ln>
        </p:spPr>
      </p:pic>
      <p:grpSp>
        <p:nvGrpSpPr>
          <p:cNvPr id="230" name="Group 42"/>
          <p:cNvGrpSpPr/>
          <p:nvPr/>
        </p:nvGrpSpPr>
        <p:grpSpPr>
          <a:xfrm>
            <a:off x="2144634" y="4302492"/>
            <a:ext cx="4529187" cy="4274420"/>
            <a:chOff x="0" y="0"/>
            <a:chExt cx="4529185" cy="4274418"/>
          </a:xfrm>
        </p:grpSpPr>
        <p:pic>
          <p:nvPicPr>
            <p:cNvPr id="227" name="Picture 5" descr="Picture 5"/>
            <p:cNvPicPr>
              <a:picLocks noChangeAspect="1"/>
            </p:cNvPicPr>
            <p:nvPr/>
          </p:nvPicPr>
          <p:blipFill>
            <a:blip r:embed="rId4">
              <a:extLst/>
            </a:blip>
            <a:stretch>
              <a:fillRect/>
            </a:stretch>
          </p:blipFill>
          <p:spPr>
            <a:xfrm>
              <a:off x="0" y="0"/>
              <a:ext cx="4529186" cy="3396890"/>
            </a:xfrm>
            <a:prstGeom prst="rect">
              <a:avLst/>
            </a:prstGeom>
            <a:ln w="12700" cap="flat">
              <a:noFill/>
              <a:miter lim="400000"/>
            </a:ln>
            <a:effectLst/>
          </p:spPr>
        </p:pic>
        <p:sp>
          <p:nvSpPr>
            <p:cNvPr id="228" name="Rectangle 25"/>
            <p:cNvSpPr/>
            <p:nvPr/>
          </p:nvSpPr>
          <p:spPr>
            <a:xfrm>
              <a:off x="0" y="0"/>
              <a:ext cx="4529186" cy="3396890"/>
            </a:xfrm>
            <a:prstGeom prst="rect">
              <a:avLst/>
            </a:prstGeom>
            <a:noFill/>
            <a:ln w="38100" cap="flat">
              <a:solidFill>
                <a:srgbClr val="000000"/>
              </a:solidFill>
              <a:prstDash val="solid"/>
              <a:round/>
            </a:ln>
            <a:effectLst/>
          </p:spPr>
          <p:txBody>
            <a:bodyPr wrap="square" lIns="45719" tIns="45719" rIns="45719" bIns="45719" numCol="1" anchor="ctr">
              <a:noAutofit/>
            </a:bodyPr>
            <a:lstStyle/>
            <a:p>
              <a:pPr algn="ctr" defTabSz="914400">
                <a:defRPr sz="1800">
                  <a:solidFill>
                    <a:srgbClr val="FFFFFF"/>
                  </a:solidFill>
                </a:defRPr>
              </a:pPr>
            </a:p>
          </p:txBody>
        </p:sp>
        <p:sp>
          <p:nvSpPr>
            <p:cNvPr id="229" name="TextBox 26"/>
            <p:cNvSpPr txBox="1"/>
            <p:nvPr/>
          </p:nvSpPr>
          <p:spPr>
            <a:xfrm>
              <a:off x="1461323" y="3396889"/>
              <a:ext cx="1606541" cy="87753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defTabSz="914400">
                <a:defRPr sz="4200">
                  <a:solidFill>
                    <a:srgbClr val="FFFFFF"/>
                  </a:solidFill>
                </a:defRPr>
              </a:lvl1pPr>
            </a:lstStyle>
            <a:p>
              <a:pPr/>
              <a:r>
                <a:t>Image</a:t>
              </a:r>
            </a:p>
          </p:txBody>
        </p:sp>
      </p:grpSp>
      <p:grpSp>
        <p:nvGrpSpPr>
          <p:cNvPr id="233" name="Group 40"/>
          <p:cNvGrpSpPr/>
          <p:nvPr/>
        </p:nvGrpSpPr>
        <p:grpSpPr>
          <a:xfrm>
            <a:off x="7914676" y="4512157"/>
            <a:ext cx="7020129" cy="3137409"/>
            <a:chOff x="0" y="0"/>
            <a:chExt cx="7020128" cy="3137408"/>
          </a:xfrm>
        </p:grpSpPr>
        <p:sp>
          <p:nvSpPr>
            <p:cNvPr id="231" name="Freeform 38"/>
            <p:cNvSpPr/>
            <p:nvPr/>
          </p:nvSpPr>
          <p:spPr>
            <a:xfrm>
              <a:off x="0" y="0"/>
              <a:ext cx="7020129" cy="31374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8649" y="5424"/>
                  </a:lnTo>
                  <a:lnTo>
                    <a:pt x="12995" y="5424"/>
                  </a:lnTo>
                  <a:lnTo>
                    <a:pt x="21578" y="0"/>
                  </a:lnTo>
                  <a:lnTo>
                    <a:pt x="21600" y="21551"/>
                  </a:lnTo>
                  <a:lnTo>
                    <a:pt x="12995" y="16127"/>
                  </a:lnTo>
                  <a:lnTo>
                    <a:pt x="8649" y="16078"/>
                  </a:lnTo>
                  <a:lnTo>
                    <a:pt x="22" y="21600"/>
                  </a:lnTo>
                  <a:lnTo>
                    <a:pt x="0" y="0"/>
                  </a:lnTo>
                  <a:close/>
                </a:path>
              </a:pathLst>
            </a:custGeom>
            <a:noFill/>
            <a:ln w="38100" cap="flat">
              <a:solidFill>
                <a:srgbClr val="FFFFFF"/>
              </a:solidFill>
              <a:prstDash val="solid"/>
              <a:round/>
            </a:ln>
            <a:effectLst/>
          </p:spPr>
          <p:txBody>
            <a:bodyPr wrap="square" lIns="45719" tIns="45719" rIns="45719" bIns="45719" numCol="1" anchor="ctr">
              <a:noAutofit/>
            </a:bodyPr>
            <a:lstStyle/>
            <a:p>
              <a:pPr algn="ctr" defTabSz="914400">
                <a:defRPr sz="1800">
                  <a:solidFill>
                    <a:srgbClr val="FFFFFF"/>
                  </a:solidFill>
                </a:defRPr>
              </a:pPr>
            </a:p>
          </p:txBody>
        </p:sp>
        <p:sp>
          <p:nvSpPr>
            <p:cNvPr id="232" name="TextBox 39"/>
            <p:cNvSpPr txBox="1"/>
            <p:nvPr/>
          </p:nvSpPr>
          <p:spPr>
            <a:xfrm>
              <a:off x="980839" y="1156240"/>
              <a:ext cx="5058451" cy="824928"/>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noAutofit/>
            </a:bodyPr>
            <a:lstStyle>
              <a:lvl1pPr algn="ctr" defTabSz="914400">
                <a:defRPr sz="4200">
                  <a:solidFill>
                    <a:srgbClr val="FFFFFF"/>
                  </a:solidFill>
                </a:defRPr>
              </a:lvl1pPr>
            </a:lstStyle>
            <a:p>
              <a:pPr/>
              <a:r>
                <a:t>Deep Neural Network</a:t>
              </a:r>
            </a:p>
          </p:txBody>
        </p:sp>
      </p:grpSp>
      <p:sp>
        <p:nvSpPr>
          <p:cNvPr id="234" name="TextBox 43"/>
          <p:cNvSpPr txBox="1"/>
          <p:nvPr/>
        </p:nvSpPr>
        <p:spPr>
          <a:xfrm>
            <a:off x="16000491" y="4079341"/>
            <a:ext cx="8259265" cy="3812541"/>
          </a:xfrm>
          <a:prstGeom prst="rect">
            <a:avLst/>
          </a:prstGeom>
          <a:ln w="38100">
            <a:solidFill>
              <a:srgbClr val="FFFFFF"/>
            </a:solidFill>
          </a:ln>
          <a:extLst>
            <a:ext uri="{C572A759-6A51-4108-AA02-DFA0A04FC94B}">
              <ma14:wrappingTextBoxFlag xmlns:ma14="http://schemas.microsoft.com/office/mac/drawingml/2011/main" val="1"/>
            </a:ext>
          </a:extLst>
        </p:spPr>
        <p:txBody>
          <a:bodyPr wrap="none" lIns="45719" rIns="45719">
            <a:spAutoFit/>
          </a:bodyPr>
          <a:lstStyle/>
          <a:p>
            <a:pPr algn="ctr" defTabSz="914400">
              <a:defRPr sz="5000">
                <a:solidFill>
                  <a:srgbClr val="FFFFFF"/>
                </a:solidFill>
              </a:defRPr>
            </a:pPr>
          </a:p>
          <a:p>
            <a:pPr algn="ctr" defTabSz="914400">
              <a:defRPr sz="5000">
                <a:solidFill>
                  <a:srgbClr val="FFFFFF"/>
                </a:solidFill>
              </a:defRPr>
            </a:pPr>
            <a:r>
              <a:t>Illumination</a:t>
            </a:r>
          </a:p>
          <a:p>
            <a:pPr algn="ctr" defTabSz="914400">
              <a:defRPr sz="5000">
                <a:solidFill>
                  <a:srgbClr val="FFFFFF"/>
                </a:solidFill>
              </a:defRPr>
            </a:pPr>
            <a:r>
              <a:t>Parametric sky model</a:t>
            </a:r>
          </a:p>
          <a:p>
            <a:pPr algn="ctr" defTabSz="914400">
              <a:defRPr sz="5000">
                <a:solidFill>
                  <a:srgbClr val="FFFFFF"/>
                </a:solidFill>
              </a:defRPr>
            </a:pPr>
            <a:r>
              <a:t> (sun position &amp; sky turbidity)</a:t>
            </a:r>
          </a:p>
        </p:txBody>
      </p:sp>
      <p:sp>
        <p:nvSpPr>
          <p:cNvPr id="235" name="TextBox 48"/>
          <p:cNvSpPr txBox="1"/>
          <p:nvPr/>
        </p:nvSpPr>
        <p:spPr>
          <a:xfrm>
            <a:off x="7389901" y="11245907"/>
            <a:ext cx="2565126" cy="726441"/>
          </a:xfrm>
          <a:prstGeom prst="rect">
            <a:avLst/>
          </a:prstGeom>
          <a:ln w="25400">
            <a:miter lim="400000"/>
          </a:ln>
          <a:extLst>
            <a:ext uri="{C572A759-6A51-4108-AA02-DFA0A04FC94B}">
              <ma14:wrappingTextBoxFlag xmlns:ma14="http://schemas.microsoft.com/office/mac/drawingml/2011/main" val="1"/>
            </a:ext>
          </a:extLst>
        </p:spPr>
        <p:txBody>
          <a:bodyPr wrap="none" lIns="45719" rIns="45719">
            <a:spAutoFit/>
          </a:bodyPr>
          <a:lstStyle>
            <a:lvl1pPr algn="r" defTabSz="914400">
              <a:defRPr sz="4200">
                <a:solidFill>
                  <a:srgbClr val="FFFFFF"/>
                </a:solidFill>
              </a:defRPr>
            </a:lvl1pPr>
          </a:lstStyle>
          <a:p>
            <a:pPr/>
            <a:r>
              <a:t>Panorama</a:t>
            </a:r>
          </a:p>
        </p:txBody>
      </p:sp>
      <p:grpSp>
        <p:nvGrpSpPr>
          <p:cNvPr id="240" name="Group 61"/>
          <p:cNvGrpSpPr/>
          <p:nvPr/>
        </p:nvGrpSpPr>
        <p:grpSpPr>
          <a:xfrm>
            <a:off x="2148887" y="4302492"/>
            <a:ext cx="10341411" cy="6612285"/>
            <a:chOff x="0" y="0"/>
            <a:chExt cx="10341409" cy="6612283"/>
          </a:xfrm>
        </p:grpSpPr>
        <p:sp>
          <p:nvSpPr>
            <p:cNvPr id="236" name="Rectangle 49"/>
            <p:cNvSpPr/>
            <p:nvPr/>
          </p:nvSpPr>
          <p:spPr>
            <a:xfrm>
              <a:off x="9334513" y="5857111"/>
              <a:ext cx="1006897" cy="755173"/>
            </a:xfrm>
            <a:prstGeom prst="rect">
              <a:avLst/>
            </a:prstGeom>
            <a:noFill/>
            <a:ln w="38100" cap="flat">
              <a:solidFill>
                <a:schemeClr val="accent6"/>
              </a:solidFill>
              <a:prstDash val="solid"/>
              <a:round/>
            </a:ln>
            <a:effectLst/>
          </p:spPr>
          <p:txBody>
            <a:bodyPr wrap="square" lIns="45719" tIns="45719" rIns="45719" bIns="45719" numCol="1" anchor="ctr">
              <a:noAutofit/>
            </a:bodyPr>
            <a:lstStyle/>
            <a:p>
              <a:pPr algn="ctr" defTabSz="914400">
                <a:defRPr sz="1800">
                  <a:solidFill>
                    <a:srgbClr val="FFFFFF"/>
                  </a:solidFill>
                </a:defRPr>
              </a:pPr>
            </a:p>
          </p:txBody>
        </p:sp>
        <p:sp>
          <p:nvSpPr>
            <p:cNvPr id="237" name="Rectangle 50"/>
            <p:cNvSpPr/>
            <p:nvPr/>
          </p:nvSpPr>
          <p:spPr>
            <a:xfrm>
              <a:off x="-1" y="0"/>
              <a:ext cx="4475097" cy="3356322"/>
            </a:xfrm>
            <a:prstGeom prst="rect">
              <a:avLst/>
            </a:prstGeom>
            <a:noFill/>
            <a:ln w="38100" cap="flat">
              <a:solidFill>
                <a:schemeClr val="accent6"/>
              </a:solidFill>
              <a:prstDash val="solid"/>
              <a:round/>
            </a:ln>
            <a:effectLst/>
          </p:spPr>
          <p:txBody>
            <a:bodyPr wrap="square" lIns="45719" tIns="45719" rIns="45719" bIns="45719" numCol="1" anchor="ctr">
              <a:noAutofit/>
            </a:bodyPr>
            <a:lstStyle/>
            <a:p>
              <a:pPr algn="ctr" defTabSz="914400">
                <a:defRPr sz="1800">
                  <a:solidFill>
                    <a:srgbClr val="FFFFFF"/>
                  </a:solidFill>
                </a:defRPr>
              </a:pPr>
            </a:p>
          </p:txBody>
        </p:sp>
        <p:sp>
          <p:nvSpPr>
            <p:cNvPr id="238" name="Straight Connector 52"/>
            <p:cNvSpPr/>
            <p:nvPr/>
          </p:nvSpPr>
          <p:spPr>
            <a:xfrm>
              <a:off x="-1" y="3356321"/>
              <a:ext cx="9334514" cy="3255961"/>
            </a:xfrm>
            <a:prstGeom prst="line">
              <a:avLst/>
            </a:prstGeom>
            <a:noFill/>
            <a:ln w="38100" cap="flat">
              <a:solidFill>
                <a:schemeClr val="accent6"/>
              </a:solidFill>
              <a:prstDash val="solid"/>
              <a:round/>
            </a:ln>
            <a:effectLst/>
          </p:spPr>
          <p:txBody>
            <a:bodyPr wrap="square" lIns="45719" tIns="45719" rIns="45719" bIns="45719" numCol="1" anchor="t">
              <a:noAutofit/>
            </a:bodyPr>
            <a:lstStyle/>
            <a:p>
              <a:pPr defTabSz="914400">
                <a:defRPr sz="1800"/>
              </a:pPr>
            </a:p>
          </p:txBody>
        </p:sp>
        <p:sp>
          <p:nvSpPr>
            <p:cNvPr id="239" name="Straight Connector 54"/>
            <p:cNvSpPr/>
            <p:nvPr/>
          </p:nvSpPr>
          <p:spPr>
            <a:xfrm>
              <a:off x="4475095" y="-1"/>
              <a:ext cx="5866314" cy="5876385"/>
            </a:xfrm>
            <a:prstGeom prst="line">
              <a:avLst/>
            </a:prstGeom>
            <a:noFill/>
            <a:ln w="38100" cap="flat">
              <a:solidFill>
                <a:schemeClr val="accent6"/>
              </a:solidFill>
              <a:prstDash val="solid"/>
              <a:round/>
            </a:ln>
            <a:effectLst/>
          </p:spPr>
          <p:txBody>
            <a:bodyPr wrap="square" lIns="45719" tIns="45719" rIns="45719" bIns="45719" numCol="1" anchor="t">
              <a:noAutofit/>
            </a:bodyPr>
            <a:lstStyle/>
            <a:p>
              <a:pPr defTabSz="914400">
                <a:defRPr sz="1800"/>
              </a:pPr>
            </a:p>
          </p:txBody>
        </p:sp>
      </p:grpSp>
      <p:sp>
        <p:nvSpPr>
          <p:cNvPr id="243" name="Connection Line"/>
          <p:cNvSpPr/>
          <p:nvPr/>
        </p:nvSpPr>
        <p:spPr>
          <a:xfrm>
            <a:off x="14734255" y="8141699"/>
            <a:ext cx="5653276" cy="2624574"/>
          </a:xfrm>
          <a:custGeom>
            <a:avLst/>
            <a:gdLst/>
            <a:ahLst/>
            <a:cxnLst>
              <a:cxn ang="0">
                <a:pos x="wd2" y="hd2"/>
              </a:cxn>
              <a:cxn ang="5400000">
                <a:pos x="wd2" y="hd2"/>
              </a:cxn>
              <a:cxn ang="10800000">
                <a:pos x="wd2" y="hd2"/>
              </a:cxn>
              <a:cxn ang="16200000">
                <a:pos x="wd2" y="hd2"/>
              </a:cxn>
            </a:cxnLst>
            <a:rect l="0" t="0" r="r" b="b"/>
            <a:pathLst>
              <a:path w="20867" h="20957" fill="norm" stroke="1" extrusionOk="0">
                <a:moveTo>
                  <a:pt x="0" y="20910"/>
                </a:moveTo>
                <a:cubicBezTo>
                  <a:pt x="14665" y="21600"/>
                  <a:pt x="21600" y="14630"/>
                  <a:pt x="20806" y="0"/>
                </a:cubicBezTo>
              </a:path>
            </a:pathLst>
          </a:custGeom>
          <a:ln w="152400">
            <a:solidFill>
              <a:srgbClr val="FFFFFF"/>
            </a:solidFill>
            <a:tailEnd type="triangle"/>
          </a:ln>
          <a:effectLst>
            <a:outerShdw sx="100000" sy="100000" kx="0" ky="0" algn="b" rotWithShape="0" blurRad="152400" dist="101600" dir="5400000">
              <a:srgbClr val="4E3B30">
                <a:alpha val="60000"/>
              </a:srgbClr>
            </a:outerShdw>
          </a:effectLst>
        </p:spPr>
        <p:txBody>
          <a:bodyPr/>
          <a:lstStyle/>
          <a:p>
            <a:pPr/>
          </a:p>
        </p:txBody>
      </p:sp>
      <p:sp>
        <p:nvSpPr>
          <p:cNvPr id="242" name="non-linear fit"/>
          <p:cNvSpPr txBox="1"/>
          <p:nvPr/>
        </p:nvSpPr>
        <p:spPr>
          <a:xfrm>
            <a:off x="17241168" y="10719567"/>
            <a:ext cx="3608071" cy="8636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ctr" defTabSz="825500">
              <a:defRPr sz="5000">
                <a:solidFill>
                  <a:srgbClr val="FFFFFF"/>
                </a:solidFill>
                <a:latin typeface="Helvetica Light"/>
                <a:ea typeface="Helvetica Light"/>
                <a:cs typeface="Helvetica Light"/>
                <a:sym typeface="Helvetica Light"/>
              </a:defRPr>
            </a:lvl1pPr>
          </a:lstStyle>
          <a:p>
            <a:pPr/>
            <a:r>
              <a:t>non-linear fit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43"/>
                                        </p:tgtEl>
                                        <p:attrNameLst>
                                          <p:attrName>style.visibility</p:attrName>
                                        </p:attrNameLst>
                                      </p:cBhvr>
                                      <p:to>
                                        <p:strVal val="visible"/>
                                      </p:to>
                                    </p:set>
                                    <p:animEffect filter="fade" transition="in">
                                      <p:cBhvr>
                                        <p:cTn id="7" dur="1000"/>
                                        <p:tgtEl>
                                          <p:spTgt spid="243"/>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242"/>
                                        </p:tgtEl>
                                        <p:attrNameLst>
                                          <p:attrName>style.visibility</p:attrName>
                                        </p:attrNameLst>
                                      </p:cBhvr>
                                      <p:to>
                                        <p:strVal val="visible"/>
                                      </p:to>
                                    </p:set>
                                    <p:animEffect filter="fade" transition="in">
                                      <p:cBhvr>
                                        <p:cTn id="11" dur="1000"/>
                                        <p:tgtEl>
                                          <p:spTgt spid="242"/>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234"/>
                                        </p:tgtEl>
                                        <p:attrNameLst>
                                          <p:attrName>style.visibility</p:attrName>
                                        </p:attrNameLst>
                                      </p:cBhvr>
                                      <p:to>
                                        <p:strVal val="visible"/>
                                      </p:to>
                                    </p:set>
                                    <p:animEffect filter="fade" transition="in">
                                      <p:cBhvr>
                                        <p:cTn id="15" dur="1000"/>
                                        <p:tgtEl>
                                          <p:spTgt spid="234"/>
                                        </p:tgtEl>
                                      </p:cBhvr>
                                    </p:animEffect>
                                  </p:childTnLst>
                                </p:cTn>
                              </p:par>
                            </p:childTnLst>
                          </p:cTn>
                        </p:par>
                      </p:childTnLst>
                    </p:cTn>
                  </p:par>
                  <p:par>
                    <p:cTn id="16" fill="hold">
                      <p:stCondLst>
                        <p:cond delay="indefinite"/>
                      </p:stCondLst>
                      <p:childTnLst>
                        <p:par>
                          <p:cTn id="17" fill="hold">
                            <p:stCondLst>
                              <p:cond delay="0"/>
                            </p:stCondLst>
                            <p:childTnLst>
                              <p:par>
                                <p:cTn id="18" presetClass="entr" nodeType="clickEffect" presetID="10" grpId="4" fill="hold">
                                  <p:stCondLst>
                                    <p:cond delay="0"/>
                                  </p:stCondLst>
                                  <p:iterate type="el" backwards="0">
                                    <p:tmAbs val="0"/>
                                  </p:iterate>
                                  <p:childTnLst>
                                    <p:set>
                                      <p:cBhvr>
                                        <p:cTn id="19" fill="hold"/>
                                        <p:tgtEl>
                                          <p:spTgt spid="240"/>
                                        </p:tgtEl>
                                        <p:attrNameLst>
                                          <p:attrName>style.visibility</p:attrName>
                                        </p:attrNameLst>
                                      </p:cBhvr>
                                      <p:to>
                                        <p:strVal val="visible"/>
                                      </p:to>
                                    </p:set>
                                    <p:animEffect filter="fade" transition="in">
                                      <p:cBhvr>
                                        <p:cTn id="20" dur="250"/>
                                        <p:tgtEl>
                                          <p:spTgt spid="240"/>
                                        </p:tgtEl>
                                      </p:cBhvr>
                                    </p:animEffect>
                                  </p:childTnLst>
                                </p:cTn>
                              </p:par>
                            </p:childTnLst>
                          </p:cTn>
                        </p:par>
                        <p:par>
                          <p:cTn id="21" fill="hold">
                            <p:stCondLst>
                              <p:cond delay="250"/>
                            </p:stCondLst>
                            <p:childTnLst>
                              <p:par>
                                <p:cTn id="22" presetClass="entr" nodeType="afterEffect" presetID="10" grpId="5" fill="hold">
                                  <p:stCondLst>
                                    <p:cond delay="0"/>
                                  </p:stCondLst>
                                  <p:iterate type="el" backwards="0">
                                    <p:tmAbs val="0"/>
                                  </p:iterate>
                                  <p:childTnLst>
                                    <p:set>
                                      <p:cBhvr>
                                        <p:cTn id="23" fill="hold"/>
                                        <p:tgtEl>
                                          <p:spTgt spid="230"/>
                                        </p:tgtEl>
                                        <p:attrNameLst>
                                          <p:attrName>style.visibility</p:attrName>
                                        </p:attrNameLst>
                                      </p:cBhvr>
                                      <p:to>
                                        <p:strVal val="visible"/>
                                      </p:to>
                                    </p:set>
                                    <p:animEffect filter="fade" transition="in">
                                      <p:cBhvr>
                                        <p:cTn id="24" dur="1000"/>
                                        <p:tgtEl>
                                          <p:spTgt spid="230"/>
                                        </p:tgtEl>
                                      </p:cBhvr>
                                    </p:animEffect>
                                  </p:childTnLst>
                                </p:cTn>
                              </p:par>
                            </p:childTnLst>
                          </p:cTn>
                        </p:par>
                      </p:childTnLst>
                    </p:cTn>
                  </p:par>
                  <p:par>
                    <p:cTn id="25" fill="hold">
                      <p:stCondLst>
                        <p:cond delay="indefinite"/>
                      </p:stCondLst>
                      <p:childTnLst>
                        <p:par>
                          <p:cTn id="26" fill="hold">
                            <p:stCondLst>
                              <p:cond delay="0"/>
                            </p:stCondLst>
                            <p:childTnLst>
                              <p:par>
                                <p:cTn id="27" presetClass="entr" nodeType="clickEffect" presetID="10" grpId="6" fill="hold">
                                  <p:stCondLst>
                                    <p:cond delay="0"/>
                                  </p:stCondLst>
                                  <p:iterate type="el" backwards="0">
                                    <p:tmAbs val="0"/>
                                  </p:iterate>
                                  <p:childTnLst>
                                    <p:set>
                                      <p:cBhvr>
                                        <p:cTn id="28" fill="hold"/>
                                        <p:tgtEl>
                                          <p:spTgt spid="233"/>
                                        </p:tgtEl>
                                        <p:attrNameLst>
                                          <p:attrName>style.visibility</p:attrName>
                                        </p:attrNameLst>
                                      </p:cBhvr>
                                      <p:to>
                                        <p:strVal val="visible"/>
                                      </p:to>
                                    </p:set>
                                    <p:animEffect filter="fade" transition="in">
                                      <p:cBhvr>
                                        <p:cTn id="29" dur="1000"/>
                                        <p:tgtEl>
                                          <p:spTgt spid="23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3" grpId="6"/>
      <p:bldP build="whole" bldLvl="1" animBg="1" rev="0" advAuto="0" spid="242" grpId="2"/>
      <p:bldP build="whole" bldLvl="1" animBg="1" rev="0" advAuto="0" spid="243" grpId="1"/>
      <p:bldP build="whole" bldLvl="1" animBg="1" rev="0" advAuto="0" spid="240" grpId="4"/>
      <p:bldP build="whole" bldLvl="1" animBg="1" rev="0" advAuto="0" spid="230" grpId="5"/>
      <p:bldP build="whole" bldLvl="1" animBg="1" rev="0" advAuto="0" spid="234" grpId="3"/>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0" showMasterSp="1" showMasterPhAnim="1">
  <p:cSld>
    <p:spTree>
      <p:nvGrpSpPr>
        <p:cNvPr id="1" name=""/>
        <p:cNvGrpSpPr/>
        <p:nvPr/>
      </p:nvGrpSpPr>
      <p:grpSpPr>
        <a:xfrm>
          <a:off x="0" y="0"/>
          <a:ext cx="0" cy="0"/>
          <a:chOff x="0" y="0"/>
          <a:chExt cx="0" cy="0"/>
        </a:xfrm>
      </p:grpSpPr>
      <p:sp>
        <p:nvSpPr>
          <p:cNvPr id="247" name="Illumination capture and estimation"/>
          <p:cNvSpPr txBox="1"/>
          <p:nvPr>
            <p:ph type="title"/>
          </p:nvPr>
        </p:nvSpPr>
        <p:spPr>
          <a:prstGeom prst="rect">
            <a:avLst/>
          </a:prstGeom>
        </p:spPr>
        <p:txBody>
          <a:bodyPr lIns="38100" tIns="38100" rIns="38100" bIns="38100"/>
          <a:lstStyle/>
          <a:p>
            <a:pPr/>
            <a:r>
              <a:t>Illumination capture and estimation</a:t>
            </a:r>
          </a:p>
        </p:txBody>
      </p:sp>
      <p:sp>
        <p:nvSpPr>
          <p:cNvPr id="248" name="Slide Number"/>
          <p:cNvSpPr txBox="1"/>
          <p:nvPr>
            <p:ph type="sldNum" sz="quarter" idx="2"/>
          </p:nvPr>
        </p:nvSpPr>
        <p:spPr>
          <a:xfrm>
            <a:off x="12063896" y="12919073"/>
            <a:ext cx="275258" cy="406401"/>
          </a:xfrm>
          <a:prstGeom prst="rect">
            <a:avLst/>
          </a:prstGeom>
          <a:extLst>
            <a:ext uri="{C572A759-6A51-4108-AA02-DFA0A04FC94B}">
              <ma14:wrappingTextBoxFlag xmlns:ma14="http://schemas.microsoft.com/office/mac/drawingml/2011/main" val="1"/>
            </a:ext>
          </a:extLst>
        </p:spPr>
        <p:txBody>
          <a:bodyPr lIns="38100" tIns="38100" rIns="38100" bIns="38100"/>
          <a:lstStyle>
            <a:lvl1pPr>
              <a:defRPr sz="2200"/>
            </a:lvl1pPr>
          </a:lstStyle>
          <a:p>
            <a:pPr/>
            <a:fld id="{86CB4B4D-7CA3-9044-876B-883B54F8677D}" type="slidenum"/>
          </a:p>
        </p:txBody>
      </p:sp>
      <p:pic>
        <p:nvPicPr>
          <p:cNvPr id="249" name="Image" descr="Image"/>
          <p:cNvPicPr>
            <a:picLocks noChangeAspect="1"/>
          </p:cNvPicPr>
          <p:nvPr/>
        </p:nvPicPr>
        <p:blipFill>
          <a:blip r:embed="rId3">
            <a:extLst/>
          </a:blip>
          <a:stretch>
            <a:fillRect/>
          </a:stretch>
        </p:blipFill>
        <p:spPr>
          <a:xfrm>
            <a:off x="583494" y="2993058"/>
            <a:ext cx="10160654" cy="7278439"/>
          </a:xfrm>
          <a:prstGeom prst="rect">
            <a:avLst/>
          </a:prstGeom>
          <a:ln w="12700">
            <a:miter lim="400000"/>
          </a:ln>
        </p:spPr>
      </p:pic>
      <p:sp>
        <p:nvSpPr>
          <p:cNvPr id="250" name="Parametric sky model…"/>
          <p:cNvSpPr txBox="1"/>
          <p:nvPr/>
        </p:nvSpPr>
        <p:spPr>
          <a:xfrm>
            <a:off x="2537081" y="10238494"/>
            <a:ext cx="6253481" cy="13970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ctr" defTabSz="825500">
              <a:defRPr sz="5000">
                <a:solidFill>
                  <a:srgbClr val="FFFFFF"/>
                </a:solidFill>
                <a:latin typeface="Helvetica Light"/>
                <a:ea typeface="Helvetica Light"/>
                <a:cs typeface="Helvetica Light"/>
                <a:sym typeface="Helvetica Light"/>
              </a:defRPr>
            </a:pPr>
            <a:r>
              <a:t>Parametric sky model</a:t>
            </a:r>
          </a:p>
          <a:p>
            <a:pPr algn="ctr" defTabSz="825500">
              <a:defRPr sz="3500">
                <a:solidFill>
                  <a:srgbClr val="FFFFFF"/>
                </a:solidFill>
                <a:latin typeface="Helvetica Light"/>
                <a:ea typeface="Helvetica Light"/>
                <a:cs typeface="Helvetica Light"/>
                <a:sym typeface="Helvetica Light"/>
              </a:defRPr>
            </a:pPr>
            <a:r>
              <a:t>[Hold-Geoffroy et al ’17]</a:t>
            </a:r>
          </a:p>
        </p:txBody>
      </p:sp>
      <p:sp>
        <p:nvSpPr>
          <p:cNvPr id="251" name="Line"/>
          <p:cNvSpPr/>
          <p:nvPr/>
        </p:nvSpPr>
        <p:spPr>
          <a:xfrm>
            <a:off x="1839208" y="10743159"/>
            <a:ext cx="7649226" cy="1"/>
          </a:xfrm>
          <a:prstGeom prst="line">
            <a:avLst/>
          </a:prstGeom>
          <a:ln w="152400">
            <a:solidFill>
              <a:srgbClr val="D45954"/>
            </a:solidFill>
            <a:miter lim="400000"/>
          </a:ln>
        </p:spPr>
        <p:txBody>
          <a:bodyPr lIns="50800" tIns="50800" rIns="50800" bIns="50800" anchor="ctr"/>
          <a:lstStyle/>
          <a:p>
            <a:pPr algn="ctr" defTabSz="825500">
              <a:defRPr>
                <a:solidFill>
                  <a:srgbClr val="FFFFFF"/>
                </a:solidFill>
                <a:latin typeface="Helvetica Light"/>
                <a:ea typeface="Helvetica Light"/>
                <a:cs typeface="Helvetica Light"/>
                <a:sym typeface="Helvetica Light"/>
              </a:defRPr>
            </a:pPr>
          </a:p>
        </p:txBody>
      </p:sp>
      <p:sp>
        <p:nvSpPr>
          <p:cNvPr id="252" name="Line"/>
          <p:cNvSpPr/>
          <p:nvPr/>
        </p:nvSpPr>
        <p:spPr>
          <a:xfrm>
            <a:off x="11344302" y="6858000"/>
            <a:ext cx="1695395" cy="0"/>
          </a:xfrm>
          <a:prstGeom prst="line">
            <a:avLst/>
          </a:prstGeom>
          <a:ln w="152400">
            <a:solidFill>
              <a:srgbClr val="FFFFFF"/>
            </a:solidFill>
            <a:tailEnd type="triangle"/>
          </a:ln>
          <a:effectLst>
            <a:outerShdw sx="100000" sy="100000" kx="0" ky="0" algn="b" rotWithShape="0" blurRad="152400" dist="101600" dir="5400000">
              <a:srgbClr val="4E3B30">
                <a:alpha val="60000"/>
              </a:srgbClr>
            </a:outerShdw>
          </a:effectLst>
        </p:spPr>
        <p:txBody>
          <a:bodyPr tIns="91439" bIns="91439"/>
          <a:lstStyle/>
          <a:p>
            <a:pPr/>
          </a:p>
        </p:txBody>
      </p:sp>
      <p:grpSp>
        <p:nvGrpSpPr>
          <p:cNvPr id="259" name="Group"/>
          <p:cNvGrpSpPr/>
          <p:nvPr/>
        </p:nvGrpSpPr>
        <p:grpSpPr>
          <a:xfrm>
            <a:off x="13670864" y="2984819"/>
            <a:ext cx="10160655" cy="8642437"/>
            <a:chOff x="0" y="0"/>
            <a:chExt cx="10160653" cy="8642435"/>
          </a:xfrm>
        </p:grpSpPr>
        <p:pic>
          <p:nvPicPr>
            <p:cNvPr id="253" name="Image" descr="Image"/>
            <p:cNvPicPr>
              <a:picLocks noChangeAspect="1"/>
            </p:cNvPicPr>
            <p:nvPr/>
          </p:nvPicPr>
          <p:blipFill>
            <a:blip r:embed="rId3">
              <a:extLst/>
            </a:blip>
            <a:stretch>
              <a:fillRect/>
            </a:stretch>
          </p:blipFill>
          <p:spPr>
            <a:xfrm>
              <a:off x="0" y="0"/>
              <a:ext cx="10160654" cy="7278438"/>
            </a:xfrm>
            <a:prstGeom prst="rect">
              <a:avLst/>
            </a:prstGeom>
            <a:ln w="12700" cap="flat">
              <a:noFill/>
              <a:miter lim="400000"/>
            </a:ln>
            <a:effectLst/>
          </p:spPr>
        </p:pic>
        <p:sp>
          <p:nvSpPr>
            <p:cNvPr id="254" name="Learned sky model (ours)…"/>
            <p:cNvSpPr txBox="1"/>
            <p:nvPr/>
          </p:nvSpPr>
          <p:spPr>
            <a:xfrm>
              <a:off x="1383039" y="7245435"/>
              <a:ext cx="7394576" cy="1397001"/>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defTabSz="825500">
                <a:defRPr sz="5000">
                  <a:solidFill>
                    <a:srgbClr val="FFFFFF"/>
                  </a:solidFill>
                  <a:latin typeface="Helvetica Light"/>
                  <a:ea typeface="Helvetica Light"/>
                  <a:cs typeface="Helvetica Light"/>
                  <a:sym typeface="Helvetica Light"/>
                </a:defRPr>
              </a:pPr>
              <a:r>
                <a:t>Learned sky model (ours)</a:t>
              </a:r>
            </a:p>
            <a:p>
              <a:pPr algn="ctr" defTabSz="825500">
                <a:defRPr sz="3500">
                  <a:solidFill>
                    <a:srgbClr val="FFFFFF"/>
                  </a:solidFill>
                  <a:latin typeface="Helvetica Light"/>
                  <a:ea typeface="Helvetica Light"/>
                  <a:cs typeface="Helvetica Light"/>
                  <a:sym typeface="Helvetica Light"/>
                </a:defRPr>
              </a:pPr>
              <a:r>
                <a:t>[Hold-Geoffroy et al ’19]</a:t>
              </a:r>
            </a:p>
          </p:txBody>
        </p:sp>
        <p:grpSp>
          <p:nvGrpSpPr>
            <p:cNvPr id="257" name="Group"/>
            <p:cNvGrpSpPr/>
            <p:nvPr/>
          </p:nvGrpSpPr>
          <p:grpSpPr>
            <a:xfrm>
              <a:off x="5825201" y="4483253"/>
              <a:ext cx="4288619" cy="1285587"/>
              <a:chOff x="0" y="0"/>
              <a:chExt cx="4288618" cy="1285585"/>
            </a:xfrm>
          </p:grpSpPr>
          <p:pic>
            <p:nvPicPr>
              <p:cNvPr id="255" name="Picture 5" descr="Picture 5"/>
              <p:cNvPicPr>
                <a:picLocks noChangeAspect="1"/>
              </p:cNvPicPr>
              <p:nvPr/>
            </p:nvPicPr>
            <p:blipFill>
              <a:blip r:embed="rId4">
                <a:extLst/>
              </a:blip>
              <a:srcRect l="59830" t="16709" r="15733" b="75324"/>
              <a:stretch>
                <a:fillRect/>
              </a:stretch>
            </p:blipFill>
            <p:spPr>
              <a:xfrm>
                <a:off x="0" y="0"/>
                <a:ext cx="3123690" cy="1285586"/>
              </a:xfrm>
              <a:prstGeom prst="rect">
                <a:avLst/>
              </a:prstGeom>
              <a:ln w="12700" cap="flat">
                <a:noFill/>
                <a:miter lim="400000"/>
              </a:ln>
              <a:effectLst/>
            </p:spPr>
          </p:pic>
          <p:pic>
            <p:nvPicPr>
              <p:cNvPr id="256" name="Picture 5" descr="Picture 5"/>
              <p:cNvPicPr>
                <a:picLocks noChangeAspect="1"/>
              </p:cNvPicPr>
              <p:nvPr/>
            </p:nvPicPr>
            <p:blipFill>
              <a:blip r:embed="rId4">
                <a:extLst/>
              </a:blip>
              <a:srcRect l="45197" t="16856" r="45197" b="75177"/>
              <a:stretch>
                <a:fillRect/>
              </a:stretch>
            </p:blipFill>
            <p:spPr>
              <a:xfrm>
                <a:off x="3060736" y="0"/>
                <a:ext cx="1227883" cy="1285586"/>
              </a:xfrm>
              <a:prstGeom prst="rect">
                <a:avLst/>
              </a:prstGeom>
              <a:ln w="12700" cap="flat">
                <a:noFill/>
                <a:miter lim="400000"/>
              </a:ln>
              <a:effectLst/>
            </p:spPr>
          </p:pic>
        </p:grpSp>
        <p:sp>
          <p:nvSpPr>
            <p:cNvPr id="258" name="Learned sky model"/>
            <p:cNvSpPr/>
            <p:nvPr/>
          </p:nvSpPr>
          <p:spPr>
            <a:xfrm>
              <a:off x="6127101" y="2702009"/>
              <a:ext cx="3797463" cy="819717"/>
            </a:xfrm>
            <a:prstGeom prst="roundRect">
              <a:avLst>
                <a:gd name="adj" fmla="val 20686"/>
              </a:avLst>
            </a:prstGeom>
            <a:solidFill>
              <a:srgbClr val="FFFFFF"/>
            </a:solidFill>
            <a:ln w="25400" cap="flat">
              <a:solidFill>
                <a:srgbClr val="000000"/>
              </a:solidFill>
              <a:prstDash val="solid"/>
              <a:round/>
            </a:ln>
            <a:effectLst/>
            <a:extLst>
              <a:ext uri="{C572A759-6A51-4108-AA02-DFA0A04FC94B}">
                <ma14:wrappingTextBoxFlag xmlns:ma14="http://schemas.microsoft.com/office/mac/drawingml/2011/main" val="1"/>
              </a:ext>
            </a:extLst>
          </p:spPr>
          <p:txBody>
            <a:bodyPr wrap="square" lIns="91439" tIns="91439" rIns="91439" bIns="91439" numCol="1" anchor="ctr">
              <a:noAutofit/>
            </a:bodyPr>
            <a:lstStyle>
              <a:lvl1pPr algn="ctr">
                <a:defRPr sz="3200"/>
              </a:lvl1pPr>
            </a:lstStyle>
            <a:p>
              <a:pPr/>
              <a:r>
                <a:t>Learned sky model</a:t>
              </a:r>
            </a:p>
          </p:txBody>
        </p:sp>
      </p:grpSp>
      <p:sp>
        <p:nvSpPr>
          <p:cNvPr id="260" name="Works only on sunny days"/>
          <p:cNvSpPr txBox="1"/>
          <p:nvPr/>
        </p:nvSpPr>
        <p:spPr>
          <a:xfrm rot="18900000">
            <a:off x="2065663" y="6024530"/>
            <a:ext cx="7907854" cy="919481"/>
          </a:xfrm>
          <a:prstGeom prst="rect">
            <a:avLst/>
          </a:prstGeom>
          <a:solidFill>
            <a:srgbClr val="FFFFFF"/>
          </a:solidFill>
          <a:ln w="25400">
            <a:miter lim="400000"/>
          </a:ln>
          <a:effectLst>
            <a:outerShdw sx="100000" sy="100000" kx="0" ky="0" algn="b" rotWithShape="0" blurRad="469900" dist="0" dir="5400000">
              <a:srgbClr val="4E3B30"/>
            </a:outerShdw>
          </a:effectLst>
          <a:extLst>
            <a:ext uri="{C572A759-6A51-4108-AA02-DFA0A04FC94B}">
              <ma14:wrappingTextBoxFlag xmlns:ma14="http://schemas.microsoft.com/office/mac/drawingml/2011/main" val="1"/>
            </a:ext>
          </a:extLst>
        </p:spPr>
        <p:txBody>
          <a:bodyPr wrap="none" tIns="91439" bIns="91439">
            <a:spAutoFit/>
          </a:bodyPr>
          <a:lstStyle>
            <a:lvl1pPr>
              <a:defRPr b="1" sz="4800">
                <a:solidFill>
                  <a:schemeClr val="accent6">
                    <a:lumOff val="12500"/>
                  </a:schemeClr>
                </a:solidFill>
              </a:defRPr>
            </a:lvl1pPr>
          </a:lstStyle>
          <a:p>
            <a:pPr/>
            <a:r>
              <a:t>Works only on sunny days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51"/>
                                        </p:tgtEl>
                                        <p:attrNameLst>
                                          <p:attrName>style.visibility</p:attrName>
                                        </p:attrNameLst>
                                      </p:cBhvr>
                                      <p:to>
                                        <p:strVal val="visible"/>
                                      </p:to>
                                    </p:set>
                                    <p:animEffect filter="fade" transition="in">
                                      <p:cBhvr>
                                        <p:cTn id="7" dur="1000"/>
                                        <p:tgtEl>
                                          <p:spTgt spid="251"/>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252"/>
                                        </p:tgtEl>
                                        <p:attrNameLst>
                                          <p:attrName>style.visibility</p:attrName>
                                        </p:attrNameLst>
                                      </p:cBhvr>
                                      <p:to>
                                        <p:strVal val="visible"/>
                                      </p:to>
                                    </p:set>
                                    <p:animEffect filter="fade" transition="in">
                                      <p:cBhvr>
                                        <p:cTn id="11" dur="1000"/>
                                        <p:tgtEl>
                                          <p:spTgt spid="252"/>
                                        </p:tgtEl>
                                      </p:cBhvr>
                                    </p:animEffect>
                                  </p:childTnLst>
                                </p:cTn>
                              </p:par>
                            </p:childTnLst>
                          </p:cTn>
                        </p:par>
                        <p:par>
                          <p:cTn id="12" fill="hold">
                            <p:stCondLst>
                              <p:cond delay="2000"/>
                            </p:stCondLst>
                            <p:childTnLst>
                              <p:par>
                                <p:cTn id="13" presetClass="entr" nodeType="afterEffect" presetID="10" grpId="3" fill="hold">
                                  <p:stCondLst>
                                    <p:cond delay="0"/>
                                  </p:stCondLst>
                                  <p:iterate type="el" backwards="0">
                                    <p:tmAbs val="0"/>
                                  </p:iterate>
                                  <p:childTnLst>
                                    <p:set>
                                      <p:cBhvr>
                                        <p:cTn id="14" fill="hold"/>
                                        <p:tgtEl>
                                          <p:spTgt spid="259"/>
                                        </p:tgtEl>
                                        <p:attrNameLst>
                                          <p:attrName>style.visibility</p:attrName>
                                        </p:attrNameLst>
                                      </p:cBhvr>
                                      <p:to>
                                        <p:strVal val="visible"/>
                                      </p:to>
                                    </p:set>
                                    <p:animEffect filter="fade" transition="in">
                                      <p:cBhvr>
                                        <p:cTn id="15" dur="1000"/>
                                        <p:tgtEl>
                                          <p:spTgt spid="259"/>
                                        </p:tgtEl>
                                      </p:cBhvr>
                                    </p:animEffect>
                                  </p:childTnLst>
                                </p:cTn>
                              </p:par>
                            </p:childTnLst>
                          </p:cTn>
                        </p:par>
                        <p:par>
                          <p:cTn id="16" fill="hold">
                            <p:stCondLst>
                              <p:cond delay="3000"/>
                            </p:stCondLst>
                            <p:childTnLst>
                              <p:par>
                                <p:cTn id="17" presetClass="entr" nodeType="afterEffect" presetID="10" grpId="4" fill="hold">
                                  <p:stCondLst>
                                    <p:cond delay="0"/>
                                  </p:stCondLst>
                                  <p:iterate type="el" backwards="0">
                                    <p:tmAbs val="0"/>
                                  </p:iterate>
                                  <p:childTnLst>
                                    <p:set>
                                      <p:cBhvr>
                                        <p:cTn id="18" fill="hold"/>
                                        <p:tgtEl>
                                          <p:spTgt spid="260"/>
                                        </p:tgtEl>
                                        <p:attrNameLst>
                                          <p:attrName>style.visibility</p:attrName>
                                        </p:attrNameLst>
                                      </p:cBhvr>
                                      <p:to>
                                        <p:strVal val="visible"/>
                                      </p:to>
                                    </p:set>
                                    <p:animEffect filter="fade" transition="in">
                                      <p:cBhvr>
                                        <p:cTn id="19" dur="10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0" grpId="4"/>
      <p:bldP build="whole" bldLvl="1" animBg="1" rev="0" advAuto="0" spid="259" grpId="3"/>
      <p:bldP build="whole" bldLvl="1" animBg="1" rev="0" advAuto="0" spid="251" grpId="1"/>
      <p:bldP build="whole" bldLvl="1" animBg="1" rev="0" advAuto="0" spid="252" grpId="2"/>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Diversity of sky model"/>
          <p:cNvSpPr txBox="1"/>
          <p:nvPr>
            <p:ph type="title"/>
          </p:nvPr>
        </p:nvSpPr>
        <p:spPr>
          <a:prstGeom prst="rect">
            <a:avLst/>
          </a:prstGeom>
        </p:spPr>
        <p:txBody>
          <a:bodyPr/>
          <a:lstStyle/>
          <a:p>
            <a:pPr/>
            <a:r>
              <a:t>Diversity of sky model</a:t>
            </a:r>
          </a:p>
        </p:txBody>
      </p:sp>
      <p:sp>
        <p:nvSpPr>
          <p:cNvPr id="265" name="Slide Number"/>
          <p:cNvSpPr txBox="1"/>
          <p:nvPr>
            <p:ph type="sldNum" sz="quarter" idx="2"/>
          </p:nvPr>
        </p:nvSpPr>
        <p:spPr>
          <a:xfrm>
            <a:off x="12029841" y="12892795"/>
            <a:ext cx="343368"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71" name="Group"/>
          <p:cNvGrpSpPr/>
          <p:nvPr/>
        </p:nvGrpSpPr>
        <p:grpSpPr>
          <a:xfrm>
            <a:off x="2652848" y="2896682"/>
            <a:ext cx="7875936" cy="9825249"/>
            <a:chOff x="0" y="0"/>
            <a:chExt cx="7875934" cy="9825248"/>
          </a:xfrm>
        </p:grpSpPr>
        <p:pic>
          <p:nvPicPr>
            <p:cNvPr id="266" name="Image" descr="Image"/>
            <p:cNvPicPr>
              <a:picLocks noChangeAspect="1"/>
            </p:cNvPicPr>
            <p:nvPr/>
          </p:nvPicPr>
          <p:blipFill>
            <a:blip r:embed="rId3">
              <a:extLst/>
            </a:blip>
            <a:stretch>
              <a:fillRect/>
            </a:stretch>
          </p:blipFill>
          <p:spPr>
            <a:xfrm>
              <a:off x="0" y="0"/>
              <a:ext cx="7875935" cy="1968979"/>
            </a:xfrm>
            <a:prstGeom prst="rect">
              <a:avLst/>
            </a:prstGeom>
            <a:ln w="12700" cap="flat">
              <a:noFill/>
              <a:miter lim="400000"/>
            </a:ln>
            <a:effectLst/>
          </p:spPr>
        </p:pic>
        <p:pic>
          <p:nvPicPr>
            <p:cNvPr id="267" name="Image" descr="Image"/>
            <p:cNvPicPr>
              <a:picLocks noChangeAspect="1"/>
            </p:cNvPicPr>
            <p:nvPr/>
          </p:nvPicPr>
          <p:blipFill>
            <a:blip r:embed="rId4">
              <a:extLst/>
            </a:blip>
            <a:stretch>
              <a:fillRect/>
            </a:stretch>
          </p:blipFill>
          <p:spPr>
            <a:xfrm>
              <a:off x="0" y="1981536"/>
              <a:ext cx="7875935" cy="1968980"/>
            </a:xfrm>
            <a:prstGeom prst="rect">
              <a:avLst/>
            </a:prstGeom>
            <a:ln w="12700" cap="flat">
              <a:noFill/>
              <a:miter lim="400000"/>
            </a:ln>
            <a:effectLst/>
          </p:spPr>
        </p:pic>
        <p:pic>
          <p:nvPicPr>
            <p:cNvPr id="268" name="Image" descr="Image"/>
            <p:cNvPicPr>
              <a:picLocks noChangeAspect="1"/>
            </p:cNvPicPr>
            <p:nvPr/>
          </p:nvPicPr>
          <p:blipFill>
            <a:blip r:embed="rId5">
              <a:extLst/>
            </a:blip>
            <a:stretch>
              <a:fillRect/>
            </a:stretch>
          </p:blipFill>
          <p:spPr>
            <a:xfrm>
              <a:off x="1071" y="3947657"/>
              <a:ext cx="7873793" cy="1968446"/>
            </a:xfrm>
            <a:prstGeom prst="rect">
              <a:avLst/>
            </a:prstGeom>
            <a:ln w="12700" cap="flat">
              <a:noFill/>
              <a:miter lim="400000"/>
            </a:ln>
            <a:effectLst/>
          </p:spPr>
        </p:pic>
        <p:pic>
          <p:nvPicPr>
            <p:cNvPr id="269" name="Image" descr="Image"/>
            <p:cNvPicPr>
              <a:picLocks noChangeAspect="1"/>
            </p:cNvPicPr>
            <p:nvPr/>
          </p:nvPicPr>
          <p:blipFill>
            <a:blip r:embed="rId6">
              <a:extLst/>
            </a:blip>
            <a:stretch>
              <a:fillRect/>
            </a:stretch>
          </p:blipFill>
          <p:spPr>
            <a:xfrm>
              <a:off x="1071" y="5893551"/>
              <a:ext cx="7873793" cy="1968446"/>
            </a:xfrm>
            <a:prstGeom prst="rect">
              <a:avLst/>
            </a:prstGeom>
            <a:ln w="12700" cap="flat">
              <a:noFill/>
              <a:miter lim="400000"/>
            </a:ln>
            <a:effectLst/>
          </p:spPr>
        </p:pic>
        <p:pic>
          <p:nvPicPr>
            <p:cNvPr id="270" name="Image" descr="Image"/>
            <p:cNvPicPr>
              <a:picLocks noChangeAspect="1"/>
            </p:cNvPicPr>
            <p:nvPr/>
          </p:nvPicPr>
          <p:blipFill>
            <a:blip r:embed="rId7">
              <a:extLst/>
            </a:blip>
            <a:stretch>
              <a:fillRect/>
            </a:stretch>
          </p:blipFill>
          <p:spPr>
            <a:xfrm>
              <a:off x="824" y="7856682"/>
              <a:ext cx="7874287" cy="1968567"/>
            </a:xfrm>
            <a:prstGeom prst="rect">
              <a:avLst/>
            </a:prstGeom>
            <a:ln w="12700" cap="flat">
              <a:noFill/>
              <a:miter lim="400000"/>
            </a:ln>
            <a:effectLst/>
          </p:spPr>
        </p:pic>
      </p:grpSp>
      <p:grpSp>
        <p:nvGrpSpPr>
          <p:cNvPr id="279" name="Group"/>
          <p:cNvGrpSpPr/>
          <p:nvPr/>
        </p:nvGrpSpPr>
        <p:grpSpPr>
          <a:xfrm>
            <a:off x="12924276" y="2045150"/>
            <a:ext cx="9293240" cy="10726063"/>
            <a:chOff x="0" y="0"/>
            <a:chExt cx="9293239" cy="10726062"/>
          </a:xfrm>
        </p:grpSpPr>
        <p:grpSp>
          <p:nvGrpSpPr>
            <p:cNvPr id="277" name="Group"/>
            <p:cNvGrpSpPr/>
            <p:nvPr/>
          </p:nvGrpSpPr>
          <p:grpSpPr>
            <a:xfrm>
              <a:off x="0" y="802248"/>
              <a:ext cx="9293240" cy="9923815"/>
              <a:chOff x="0" y="0"/>
              <a:chExt cx="9293239" cy="9923813"/>
            </a:xfrm>
          </p:grpSpPr>
          <p:pic>
            <p:nvPicPr>
              <p:cNvPr id="272" name="Image" descr="Image"/>
              <p:cNvPicPr>
                <a:picLocks noChangeAspect="1"/>
              </p:cNvPicPr>
              <p:nvPr/>
            </p:nvPicPr>
            <p:blipFill>
              <a:blip r:embed="rId8">
                <a:extLst/>
              </a:blip>
              <a:srcRect l="0" t="0" r="0" b="57919"/>
              <a:stretch>
                <a:fillRect/>
              </a:stretch>
            </p:blipFill>
            <p:spPr>
              <a:xfrm>
                <a:off x="0" y="0"/>
                <a:ext cx="9293240" cy="1955302"/>
              </a:xfrm>
              <a:prstGeom prst="rect">
                <a:avLst/>
              </a:prstGeom>
              <a:ln w="12700" cap="flat">
                <a:noFill/>
                <a:miter lim="400000"/>
              </a:ln>
              <a:effectLst/>
            </p:spPr>
          </p:pic>
          <p:pic>
            <p:nvPicPr>
              <p:cNvPr id="273" name="Image" descr="Image"/>
              <p:cNvPicPr>
                <a:picLocks noChangeAspect="1"/>
              </p:cNvPicPr>
              <p:nvPr/>
            </p:nvPicPr>
            <p:blipFill>
              <a:blip r:embed="rId9">
                <a:extLst/>
              </a:blip>
              <a:srcRect l="0" t="0" r="0" b="57280"/>
              <a:stretch>
                <a:fillRect/>
              </a:stretch>
            </p:blipFill>
            <p:spPr>
              <a:xfrm>
                <a:off x="0" y="1953050"/>
                <a:ext cx="9293240" cy="1985014"/>
              </a:xfrm>
              <a:prstGeom prst="rect">
                <a:avLst/>
              </a:prstGeom>
              <a:ln w="12700" cap="flat">
                <a:noFill/>
                <a:miter lim="400000"/>
              </a:ln>
              <a:effectLst/>
            </p:spPr>
          </p:pic>
          <p:pic>
            <p:nvPicPr>
              <p:cNvPr id="274" name="Image" descr="Image"/>
              <p:cNvPicPr>
                <a:picLocks noChangeAspect="1"/>
              </p:cNvPicPr>
              <p:nvPr/>
            </p:nvPicPr>
            <p:blipFill>
              <a:blip r:embed="rId10">
                <a:extLst/>
              </a:blip>
              <a:srcRect l="0" t="0" r="0" b="56819"/>
              <a:stretch>
                <a:fillRect/>
              </a:stretch>
            </p:blipFill>
            <p:spPr>
              <a:xfrm>
                <a:off x="0" y="5890113"/>
                <a:ext cx="9293240" cy="2006436"/>
              </a:xfrm>
              <a:prstGeom prst="rect">
                <a:avLst/>
              </a:prstGeom>
              <a:ln w="12700" cap="flat">
                <a:noFill/>
                <a:miter lim="400000"/>
              </a:ln>
              <a:effectLst/>
            </p:spPr>
          </p:pic>
          <p:pic>
            <p:nvPicPr>
              <p:cNvPr id="275" name="Image" descr="Image"/>
              <p:cNvPicPr>
                <a:picLocks noChangeAspect="1"/>
              </p:cNvPicPr>
              <p:nvPr/>
            </p:nvPicPr>
            <p:blipFill>
              <a:blip r:embed="rId11">
                <a:extLst/>
              </a:blip>
              <a:srcRect l="0" t="0" r="0" b="56960"/>
              <a:stretch>
                <a:fillRect/>
              </a:stretch>
            </p:blipFill>
            <p:spPr>
              <a:xfrm>
                <a:off x="0" y="3943509"/>
                <a:ext cx="9293240" cy="1999870"/>
              </a:xfrm>
              <a:prstGeom prst="rect">
                <a:avLst/>
              </a:prstGeom>
              <a:ln w="12700" cap="flat">
                <a:noFill/>
                <a:miter lim="400000"/>
              </a:ln>
              <a:effectLst/>
            </p:spPr>
          </p:pic>
          <p:pic>
            <p:nvPicPr>
              <p:cNvPr id="276" name="Image" descr="Image"/>
              <p:cNvPicPr>
                <a:picLocks noChangeAspect="1"/>
              </p:cNvPicPr>
              <p:nvPr/>
            </p:nvPicPr>
            <p:blipFill>
              <a:blip r:embed="rId12">
                <a:extLst/>
              </a:blip>
              <a:srcRect l="0" t="0" r="0" b="56302"/>
              <a:stretch>
                <a:fillRect/>
              </a:stretch>
            </p:blipFill>
            <p:spPr>
              <a:xfrm>
                <a:off x="0" y="7893370"/>
                <a:ext cx="9293240" cy="2030444"/>
              </a:xfrm>
              <a:prstGeom prst="rect">
                <a:avLst/>
              </a:prstGeom>
              <a:ln w="12700" cap="flat">
                <a:noFill/>
                <a:miter lim="400000"/>
              </a:ln>
              <a:effectLst/>
            </p:spPr>
          </p:pic>
        </p:grpSp>
        <p:sp>
          <p:nvSpPr>
            <p:cNvPr id="278" name="TextBox 10"/>
            <p:cNvSpPr txBox="1"/>
            <p:nvPr/>
          </p:nvSpPr>
          <p:spPr>
            <a:xfrm>
              <a:off x="1936864" y="0"/>
              <a:ext cx="5419512" cy="57404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3200">
                  <a:solidFill>
                    <a:srgbClr val="FFFFFF"/>
                  </a:solidFill>
                </a:defRPr>
              </a:lvl1pPr>
            </a:lstStyle>
            <a:p>
              <a:pPr/>
              <a:r>
                <a:t>Real Life</a:t>
              </a:r>
            </a:p>
          </p:txBody>
        </p:sp>
      </p:grpSp>
      <p:sp>
        <p:nvSpPr>
          <p:cNvPr id="280" name="TextBox 10"/>
          <p:cNvSpPr txBox="1"/>
          <p:nvPr/>
        </p:nvSpPr>
        <p:spPr>
          <a:xfrm>
            <a:off x="3881060" y="2045150"/>
            <a:ext cx="5419512" cy="5740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3200">
                <a:solidFill>
                  <a:srgbClr val="FFFFFF"/>
                </a:solidFill>
              </a:defRPr>
            </a:lvl1pPr>
          </a:lstStyle>
          <a:p>
            <a:pPr/>
            <a:r>
              <a:t>Hošek-Wilkie Sky Model</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79"/>
                                        </p:tgtEl>
                                        <p:attrNameLst>
                                          <p:attrName>style.visibility</p:attrName>
                                        </p:attrNameLst>
                                      </p:cBhvr>
                                      <p:to>
                                        <p:strVal val="visible"/>
                                      </p:to>
                                    </p:set>
                                    <p:animEffect filter="fade" transition="in">
                                      <p:cBhvr>
                                        <p:cTn id="7" dur="1000"/>
                                        <p:tgtEl>
                                          <p:spTgt spid="2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9" grpId="1"/>
    </p:bld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Expressiveness of sky model (Hold-Geoffroy et al. ’17)"/>
          <p:cNvSpPr txBox="1"/>
          <p:nvPr>
            <p:ph type="title"/>
          </p:nvPr>
        </p:nvSpPr>
        <p:spPr>
          <a:prstGeom prst="rect">
            <a:avLst/>
          </a:prstGeom>
        </p:spPr>
        <p:txBody>
          <a:bodyPr/>
          <a:lstStyle/>
          <a:p>
            <a:pPr/>
            <a:r>
              <a:t>Expressiveness of sky model (Hold-Geoffroy et al. ’17)</a:t>
            </a:r>
          </a:p>
        </p:txBody>
      </p:sp>
      <p:sp>
        <p:nvSpPr>
          <p:cNvPr id="285" name="Slide Number"/>
          <p:cNvSpPr txBox="1"/>
          <p:nvPr>
            <p:ph type="sldNum" sz="quarter" idx="2"/>
          </p:nvPr>
        </p:nvSpPr>
        <p:spPr>
          <a:xfrm>
            <a:off x="12029841" y="12892795"/>
            <a:ext cx="343368"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288" name="Group"/>
          <p:cNvGrpSpPr/>
          <p:nvPr/>
        </p:nvGrpSpPr>
        <p:grpSpPr>
          <a:xfrm>
            <a:off x="12538223" y="3231579"/>
            <a:ext cx="10084151" cy="8589408"/>
            <a:chOff x="0" y="0"/>
            <a:chExt cx="10084150" cy="8589407"/>
          </a:xfrm>
        </p:grpSpPr>
        <p:sp>
          <p:nvSpPr>
            <p:cNvPr id="286" name="TextBox 10"/>
            <p:cNvSpPr txBox="1"/>
            <p:nvPr/>
          </p:nvSpPr>
          <p:spPr>
            <a:xfrm>
              <a:off x="2322917" y="0"/>
              <a:ext cx="5419512" cy="72644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4200">
                  <a:solidFill>
                    <a:srgbClr val="FFFFFF"/>
                  </a:solidFill>
                </a:defRPr>
              </a:lvl1pPr>
            </a:lstStyle>
            <a:p>
              <a:pPr/>
              <a:r>
                <a:t>Cloudy</a:t>
              </a:r>
            </a:p>
          </p:txBody>
        </p:sp>
        <p:pic>
          <p:nvPicPr>
            <p:cNvPr id="287" name="renders.pdf" descr="renders.pdf"/>
            <p:cNvPicPr>
              <a:picLocks noChangeAspect="1"/>
            </p:cNvPicPr>
            <p:nvPr/>
          </p:nvPicPr>
          <p:blipFill>
            <a:blip r:embed="rId3">
              <a:extLst/>
            </a:blip>
            <a:srcRect l="33607" t="75226" r="33607" b="0"/>
            <a:stretch>
              <a:fillRect/>
            </a:stretch>
          </p:blipFill>
          <p:spPr>
            <a:xfrm>
              <a:off x="0" y="969494"/>
              <a:ext cx="10084151" cy="7619914"/>
            </a:xfrm>
            <a:prstGeom prst="rect">
              <a:avLst/>
            </a:prstGeom>
            <a:ln w="12700" cap="flat">
              <a:noFill/>
              <a:miter lim="400000"/>
            </a:ln>
            <a:effectLst/>
          </p:spPr>
        </p:pic>
      </p:grpSp>
      <p:sp>
        <p:nvSpPr>
          <p:cNvPr id="289" name="TextBox 10"/>
          <p:cNvSpPr txBox="1"/>
          <p:nvPr/>
        </p:nvSpPr>
        <p:spPr>
          <a:xfrm>
            <a:off x="4122399" y="3231579"/>
            <a:ext cx="5419512" cy="726441"/>
          </a:xfrm>
          <a:prstGeom prst="rect">
            <a:avLst/>
          </a:prstGeom>
          <a:ln w="25400">
            <a:miter lim="400000"/>
          </a:ln>
          <a:extLst>
            <a:ext uri="{C572A759-6A51-4108-AA02-DFA0A04FC94B}">
              <ma14:wrappingTextBoxFlag xmlns:ma14="http://schemas.microsoft.com/office/mac/drawingml/2011/main" val="1"/>
            </a:ext>
          </a:extLst>
        </p:spPr>
        <p:txBody>
          <a:bodyPr lIns="45719" rIns="45719">
            <a:spAutoFit/>
          </a:bodyPr>
          <a:lstStyle>
            <a:lvl1pPr algn="ctr" defTabSz="914400">
              <a:defRPr sz="4200">
                <a:solidFill>
                  <a:srgbClr val="FFFFFF"/>
                </a:solidFill>
              </a:defRPr>
            </a:lvl1pPr>
          </a:lstStyle>
          <a:p>
            <a:pPr/>
            <a:r>
              <a:t>Sunny</a:t>
            </a:r>
          </a:p>
        </p:txBody>
      </p:sp>
      <p:pic>
        <p:nvPicPr>
          <p:cNvPr id="290" name="2_cvpr17.png" descr="2_cvpr17.png"/>
          <p:cNvPicPr>
            <a:picLocks noChangeAspect="1"/>
          </p:cNvPicPr>
          <p:nvPr/>
        </p:nvPicPr>
        <p:blipFill>
          <a:blip r:embed="rId4">
            <a:extLst/>
          </a:blip>
          <a:stretch>
            <a:fillRect/>
          </a:stretch>
        </p:blipFill>
        <p:spPr>
          <a:xfrm>
            <a:off x="1761580" y="4201074"/>
            <a:ext cx="10160001" cy="7620001"/>
          </a:xfrm>
          <a:prstGeom prst="rect">
            <a:avLst/>
          </a:prstGeom>
          <a:ln w="12700">
            <a:miter lim="400000"/>
          </a:ln>
        </p:spPr>
      </p:pic>
      <p:sp>
        <p:nvSpPr>
          <p:cNvPr id="291" name="Image taken from: All-Weather Deep Outdoor Lighting Estimation, J. Zhang, K. Sunkavalli, Y. Hold-Geoffroy,…"/>
          <p:cNvSpPr txBox="1"/>
          <p:nvPr/>
        </p:nvSpPr>
        <p:spPr>
          <a:xfrm>
            <a:off x="2123657" y="11833982"/>
            <a:ext cx="9826448" cy="584201"/>
          </a:xfrm>
          <a:prstGeom prst="rect">
            <a:avLst/>
          </a:prstGeom>
          <a:ln w="254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r" defTabSz="825500">
              <a:defRPr sz="1600">
                <a:solidFill>
                  <a:srgbClr val="FFFFFF"/>
                </a:solidFill>
                <a:latin typeface="Helvetica Light"/>
                <a:ea typeface="Helvetica Light"/>
                <a:cs typeface="Helvetica Light"/>
                <a:sym typeface="Helvetica Light"/>
              </a:defRPr>
            </a:pPr>
            <a:r>
              <a:t>Image taken from: All-Weather Deep Outdoor Lighting Estimation, J. Zhang, K. Sunkavalli, Y. Hold-Geoffroy,</a:t>
            </a:r>
          </a:p>
          <a:p>
            <a:pPr algn="r" defTabSz="825500">
              <a:defRPr sz="1600">
                <a:solidFill>
                  <a:srgbClr val="FFFFFF"/>
                </a:solidFill>
                <a:latin typeface="Helvetica Light"/>
                <a:ea typeface="Helvetica Light"/>
                <a:cs typeface="Helvetica Light"/>
                <a:sym typeface="Helvetica Light"/>
              </a:defRPr>
            </a:pPr>
            <a:r>
              <a:t>S. Hadap, J. Eisenman, and J.-F. Lalonde, CVPR’19</a:t>
            </a:r>
          </a:p>
        </p:txBody>
      </p:sp>
      <p:grpSp>
        <p:nvGrpSpPr>
          <p:cNvPr id="296" name="Group"/>
          <p:cNvGrpSpPr/>
          <p:nvPr/>
        </p:nvGrpSpPr>
        <p:grpSpPr>
          <a:xfrm>
            <a:off x="8327949" y="3204504"/>
            <a:ext cx="713741" cy="713740"/>
            <a:chOff x="0" y="0"/>
            <a:chExt cx="713739" cy="713739"/>
          </a:xfrm>
        </p:grpSpPr>
        <p:sp>
          <p:nvSpPr>
            <p:cNvPr id="292" name="Circle"/>
            <p:cNvSpPr/>
            <p:nvPr/>
          </p:nvSpPr>
          <p:spPr>
            <a:xfrm>
              <a:off x="0" y="0"/>
              <a:ext cx="713740" cy="713740"/>
            </a:xfrm>
            <a:prstGeom prst="ellipse">
              <a:avLst/>
            </a:prstGeom>
            <a:noFill/>
            <a:ln w="50800" cap="flat">
              <a:solidFill>
                <a:schemeClr val="accent1"/>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293" name="Circle"/>
            <p:cNvSpPr/>
            <p:nvPr/>
          </p:nvSpPr>
          <p:spPr>
            <a:xfrm>
              <a:off x="212272" y="228600"/>
              <a:ext cx="48689" cy="48689"/>
            </a:xfrm>
            <a:prstGeom prst="ellipse">
              <a:avLst/>
            </a:prstGeom>
            <a:noFill/>
            <a:ln w="50800" cap="flat">
              <a:solidFill>
                <a:schemeClr val="accent1"/>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294" name="Circle"/>
            <p:cNvSpPr/>
            <p:nvPr/>
          </p:nvSpPr>
          <p:spPr>
            <a:xfrm>
              <a:off x="457341" y="228600"/>
              <a:ext cx="48690" cy="48689"/>
            </a:xfrm>
            <a:prstGeom prst="ellipse">
              <a:avLst/>
            </a:prstGeom>
            <a:noFill/>
            <a:ln w="50800" cap="flat">
              <a:solidFill>
                <a:schemeClr val="accent1"/>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295" name="Line"/>
            <p:cNvSpPr/>
            <p:nvPr/>
          </p:nvSpPr>
          <p:spPr>
            <a:xfrm>
              <a:off x="200369" y="405338"/>
              <a:ext cx="312961" cy="160701"/>
            </a:xfrm>
            <a:custGeom>
              <a:avLst/>
              <a:gdLst/>
              <a:ahLst/>
              <a:cxnLst>
                <a:cxn ang="0">
                  <a:pos x="wd2" y="hd2"/>
                </a:cxn>
                <a:cxn ang="5400000">
                  <a:pos x="wd2" y="hd2"/>
                </a:cxn>
                <a:cxn ang="10800000">
                  <a:pos x="wd2" y="hd2"/>
                </a:cxn>
                <a:cxn ang="16200000">
                  <a:pos x="wd2" y="hd2"/>
                </a:cxn>
              </a:cxnLst>
              <a:rect l="0" t="0" r="r" b="b"/>
              <a:pathLst>
                <a:path w="21472" h="21353" fill="norm" stroke="1" extrusionOk="0">
                  <a:moveTo>
                    <a:pt x="0" y="1121"/>
                  </a:moveTo>
                  <a:cubicBezTo>
                    <a:pt x="121" y="12194"/>
                    <a:pt x="4728" y="21113"/>
                    <a:pt x="10445" y="21348"/>
                  </a:cubicBezTo>
                  <a:cubicBezTo>
                    <a:pt x="16587" y="21600"/>
                    <a:pt x="21600" y="11893"/>
                    <a:pt x="21470" y="0"/>
                  </a:cubicBezTo>
                </a:path>
              </a:pathLst>
            </a:custGeom>
            <a:noFill/>
            <a:ln w="50800" cap="flat">
              <a:solidFill>
                <a:schemeClr val="accent1"/>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t">
              <a:noAutofit/>
            </a:bodyPr>
            <a:lstStyle/>
            <a:p>
              <a:pPr/>
            </a:p>
          </p:txBody>
        </p:sp>
      </p:grpSp>
      <p:grpSp>
        <p:nvGrpSpPr>
          <p:cNvPr id="301" name="Group"/>
          <p:cNvGrpSpPr/>
          <p:nvPr/>
        </p:nvGrpSpPr>
        <p:grpSpPr>
          <a:xfrm>
            <a:off x="18754807" y="3256979"/>
            <a:ext cx="713741" cy="713741"/>
            <a:chOff x="0" y="0"/>
            <a:chExt cx="713739" cy="713739"/>
          </a:xfrm>
        </p:grpSpPr>
        <p:sp>
          <p:nvSpPr>
            <p:cNvPr id="297" name="Circle"/>
            <p:cNvSpPr/>
            <p:nvPr/>
          </p:nvSpPr>
          <p:spPr>
            <a:xfrm>
              <a:off x="0" y="0"/>
              <a:ext cx="713740" cy="713740"/>
            </a:xfrm>
            <a:prstGeom prst="ellipse">
              <a:avLst/>
            </a:prstGeom>
            <a:noFill/>
            <a:ln w="50800" cap="flat">
              <a:solidFill>
                <a:schemeClr val="accent6">
                  <a:lumOff val="-9999"/>
                </a:schemeClr>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298" name="Circle"/>
            <p:cNvSpPr/>
            <p:nvPr/>
          </p:nvSpPr>
          <p:spPr>
            <a:xfrm>
              <a:off x="212272" y="228600"/>
              <a:ext cx="48689" cy="48689"/>
            </a:xfrm>
            <a:prstGeom prst="ellipse">
              <a:avLst/>
            </a:prstGeom>
            <a:noFill/>
            <a:ln w="50800" cap="flat">
              <a:solidFill>
                <a:schemeClr val="accent6">
                  <a:lumOff val="-9999"/>
                </a:schemeClr>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299" name="Circle"/>
            <p:cNvSpPr/>
            <p:nvPr/>
          </p:nvSpPr>
          <p:spPr>
            <a:xfrm>
              <a:off x="457341" y="228600"/>
              <a:ext cx="48690" cy="48689"/>
            </a:xfrm>
            <a:prstGeom prst="ellipse">
              <a:avLst/>
            </a:prstGeom>
            <a:noFill/>
            <a:ln w="50800" cap="flat">
              <a:solidFill>
                <a:schemeClr val="accent6">
                  <a:lumOff val="-9999"/>
                </a:schemeClr>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ctr">
              <a:noAutofit/>
            </a:bodyPr>
            <a:lstStyle/>
            <a:p>
              <a:pPr/>
            </a:p>
          </p:txBody>
        </p:sp>
        <p:sp>
          <p:nvSpPr>
            <p:cNvPr id="300" name="Line"/>
            <p:cNvSpPr/>
            <p:nvPr/>
          </p:nvSpPr>
          <p:spPr>
            <a:xfrm rot="10800000">
              <a:off x="200405" y="405374"/>
              <a:ext cx="312961" cy="160701"/>
            </a:xfrm>
            <a:custGeom>
              <a:avLst/>
              <a:gdLst/>
              <a:ahLst/>
              <a:cxnLst>
                <a:cxn ang="0">
                  <a:pos x="wd2" y="hd2"/>
                </a:cxn>
                <a:cxn ang="5400000">
                  <a:pos x="wd2" y="hd2"/>
                </a:cxn>
                <a:cxn ang="10800000">
                  <a:pos x="wd2" y="hd2"/>
                </a:cxn>
                <a:cxn ang="16200000">
                  <a:pos x="wd2" y="hd2"/>
                </a:cxn>
              </a:cxnLst>
              <a:rect l="0" t="0" r="r" b="b"/>
              <a:pathLst>
                <a:path w="21472" h="21353" fill="norm" stroke="1" extrusionOk="0">
                  <a:moveTo>
                    <a:pt x="0" y="1121"/>
                  </a:moveTo>
                  <a:cubicBezTo>
                    <a:pt x="121" y="12194"/>
                    <a:pt x="4728" y="21113"/>
                    <a:pt x="10445" y="21348"/>
                  </a:cubicBezTo>
                  <a:cubicBezTo>
                    <a:pt x="16587" y="21600"/>
                    <a:pt x="21600" y="11893"/>
                    <a:pt x="21470" y="0"/>
                  </a:cubicBezTo>
                </a:path>
              </a:pathLst>
            </a:custGeom>
            <a:noFill/>
            <a:ln w="50800" cap="flat">
              <a:solidFill>
                <a:schemeClr val="accent6">
                  <a:lumOff val="-9999"/>
                </a:schemeClr>
              </a:solidFill>
              <a:prstDash val="solid"/>
              <a:round/>
            </a:ln>
            <a:effectLst>
              <a:outerShdw sx="100000" sy="100000" kx="0" ky="0" algn="b" rotWithShape="0" blurRad="152400" dist="101600" dir="5400000">
                <a:srgbClr val="4E3B30">
                  <a:alpha val="60000"/>
                </a:srgbClr>
              </a:outerShdw>
            </a:effectLst>
          </p:spPr>
          <p:txBody>
            <a:bodyPr wrap="square" lIns="91439" tIns="91439" rIns="91439" bIns="91439" numCol="1" anchor="t">
              <a:noAutofit/>
            </a:bodyPr>
            <a:lstStyle/>
            <a:p>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288"/>
                                        </p:tgtEl>
                                        <p:attrNameLst>
                                          <p:attrName>style.visibility</p:attrName>
                                        </p:attrNameLst>
                                      </p:cBhvr>
                                      <p:to>
                                        <p:strVal val="visible"/>
                                      </p:to>
                                    </p:set>
                                    <p:animEffect filter="fade" transition="in">
                                      <p:cBhvr>
                                        <p:cTn id="7" dur="1000"/>
                                        <p:tgtEl>
                                          <p:spTgt spid="288"/>
                                        </p:tgtEl>
                                      </p:cBhvr>
                                    </p:animEffect>
                                  </p:childTnLst>
                                </p:cTn>
                              </p:par>
                            </p:childTnLst>
                          </p:cTn>
                        </p:par>
                        <p:par>
                          <p:cTn id="8" fill="hold">
                            <p:stCondLst>
                              <p:cond delay="1000"/>
                            </p:stCondLst>
                            <p:childTnLst>
                              <p:par>
                                <p:cTn id="9" presetClass="entr" nodeType="afterEffect" presetID="10" grpId="2" fill="hold">
                                  <p:stCondLst>
                                    <p:cond delay="0"/>
                                  </p:stCondLst>
                                  <p:iterate type="el" backwards="0">
                                    <p:tmAbs val="0"/>
                                  </p:iterate>
                                  <p:childTnLst>
                                    <p:set>
                                      <p:cBhvr>
                                        <p:cTn id="10" fill="hold"/>
                                        <p:tgtEl>
                                          <p:spTgt spid="301"/>
                                        </p:tgtEl>
                                        <p:attrNameLst>
                                          <p:attrName>style.visibility</p:attrName>
                                        </p:attrNameLst>
                                      </p:cBhvr>
                                      <p:to>
                                        <p:strVal val="visible"/>
                                      </p:to>
                                    </p:set>
                                    <p:animEffect filter="fade" transition="in">
                                      <p:cBhvr>
                                        <p:cTn id="11" dur="1000"/>
                                        <p:tgtEl>
                                          <p:spTgt spid="3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1" grpId="2"/>
      <p:bldP build="whole" bldLvl="1" animBg="1" rev="0" advAuto="0" spid="288"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Training a data-driven sky model"/>
          <p:cNvSpPr txBox="1"/>
          <p:nvPr>
            <p:ph type="title"/>
          </p:nvPr>
        </p:nvSpPr>
        <p:spPr>
          <a:prstGeom prst="rect">
            <a:avLst/>
          </a:prstGeom>
        </p:spPr>
        <p:txBody>
          <a:bodyPr/>
          <a:lstStyle/>
          <a:p>
            <a:pPr/>
            <a:r>
              <a:t>Training a data-driven sky model</a:t>
            </a:r>
          </a:p>
        </p:txBody>
      </p:sp>
      <p:sp>
        <p:nvSpPr>
          <p:cNvPr id="306" name="Slide Number"/>
          <p:cNvSpPr txBox="1"/>
          <p:nvPr>
            <p:ph type="sldNum" sz="quarter" idx="2"/>
          </p:nvPr>
        </p:nvSpPr>
        <p:spPr>
          <a:xfrm>
            <a:off x="12029841" y="12892795"/>
            <a:ext cx="343368" cy="458957"/>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grpSp>
        <p:nvGrpSpPr>
          <p:cNvPr id="314" name="Group"/>
          <p:cNvGrpSpPr/>
          <p:nvPr/>
        </p:nvGrpSpPr>
        <p:grpSpPr>
          <a:xfrm>
            <a:off x="12924276" y="2045150"/>
            <a:ext cx="9293240" cy="10726063"/>
            <a:chOff x="0" y="0"/>
            <a:chExt cx="9293239" cy="10726062"/>
          </a:xfrm>
        </p:grpSpPr>
        <p:grpSp>
          <p:nvGrpSpPr>
            <p:cNvPr id="312" name="Group"/>
            <p:cNvGrpSpPr/>
            <p:nvPr/>
          </p:nvGrpSpPr>
          <p:grpSpPr>
            <a:xfrm>
              <a:off x="0" y="802248"/>
              <a:ext cx="9293240" cy="9923815"/>
              <a:chOff x="0" y="0"/>
              <a:chExt cx="9293239" cy="9923813"/>
            </a:xfrm>
          </p:grpSpPr>
          <p:pic>
            <p:nvPicPr>
              <p:cNvPr id="307" name="Image" descr="Image"/>
              <p:cNvPicPr>
                <a:picLocks noChangeAspect="1"/>
              </p:cNvPicPr>
              <p:nvPr/>
            </p:nvPicPr>
            <p:blipFill>
              <a:blip r:embed="rId3">
                <a:extLst/>
              </a:blip>
              <a:srcRect l="0" t="0" r="0" b="57919"/>
              <a:stretch>
                <a:fillRect/>
              </a:stretch>
            </p:blipFill>
            <p:spPr>
              <a:xfrm>
                <a:off x="0" y="0"/>
                <a:ext cx="9293240" cy="1955302"/>
              </a:xfrm>
              <a:prstGeom prst="rect">
                <a:avLst/>
              </a:prstGeom>
              <a:ln w="12700" cap="flat">
                <a:noFill/>
                <a:miter lim="400000"/>
              </a:ln>
              <a:effectLst/>
            </p:spPr>
          </p:pic>
          <p:pic>
            <p:nvPicPr>
              <p:cNvPr id="308" name="Image" descr="Image"/>
              <p:cNvPicPr>
                <a:picLocks noChangeAspect="1"/>
              </p:cNvPicPr>
              <p:nvPr/>
            </p:nvPicPr>
            <p:blipFill>
              <a:blip r:embed="rId4">
                <a:extLst/>
              </a:blip>
              <a:srcRect l="0" t="0" r="0" b="57280"/>
              <a:stretch>
                <a:fillRect/>
              </a:stretch>
            </p:blipFill>
            <p:spPr>
              <a:xfrm>
                <a:off x="0" y="1953050"/>
                <a:ext cx="9293240" cy="1985014"/>
              </a:xfrm>
              <a:prstGeom prst="rect">
                <a:avLst/>
              </a:prstGeom>
              <a:ln w="12700" cap="flat">
                <a:noFill/>
                <a:miter lim="400000"/>
              </a:ln>
              <a:effectLst/>
            </p:spPr>
          </p:pic>
          <p:pic>
            <p:nvPicPr>
              <p:cNvPr id="309" name="Image" descr="Image"/>
              <p:cNvPicPr>
                <a:picLocks noChangeAspect="1"/>
              </p:cNvPicPr>
              <p:nvPr/>
            </p:nvPicPr>
            <p:blipFill>
              <a:blip r:embed="rId5">
                <a:extLst/>
              </a:blip>
              <a:srcRect l="0" t="0" r="0" b="56819"/>
              <a:stretch>
                <a:fillRect/>
              </a:stretch>
            </p:blipFill>
            <p:spPr>
              <a:xfrm>
                <a:off x="0" y="5890113"/>
                <a:ext cx="9293240" cy="2006436"/>
              </a:xfrm>
              <a:prstGeom prst="rect">
                <a:avLst/>
              </a:prstGeom>
              <a:ln w="12700" cap="flat">
                <a:noFill/>
                <a:miter lim="400000"/>
              </a:ln>
              <a:effectLst/>
            </p:spPr>
          </p:pic>
          <p:pic>
            <p:nvPicPr>
              <p:cNvPr id="310" name="Image" descr="Image"/>
              <p:cNvPicPr>
                <a:picLocks noChangeAspect="1"/>
              </p:cNvPicPr>
              <p:nvPr/>
            </p:nvPicPr>
            <p:blipFill>
              <a:blip r:embed="rId6">
                <a:extLst/>
              </a:blip>
              <a:srcRect l="0" t="0" r="0" b="56960"/>
              <a:stretch>
                <a:fillRect/>
              </a:stretch>
            </p:blipFill>
            <p:spPr>
              <a:xfrm>
                <a:off x="0" y="3943509"/>
                <a:ext cx="9293240" cy="1999870"/>
              </a:xfrm>
              <a:prstGeom prst="rect">
                <a:avLst/>
              </a:prstGeom>
              <a:ln w="12700" cap="flat">
                <a:noFill/>
                <a:miter lim="400000"/>
              </a:ln>
              <a:effectLst/>
            </p:spPr>
          </p:pic>
          <p:pic>
            <p:nvPicPr>
              <p:cNvPr id="311" name="Image" descr="Image"/>
              <p:cNvPicPr>
                <a:picLocks noChangeAspect="1"/>
              </p:cNvPicPr>
              <p:nvPr/>
            </p:nvPicPr>
            <p:blipFill>
              <a:blip r:embed="rId7">
                <a:extLst/>
              </a:blip>
              <a:srcRect l="0" t="0" r="0" b="56302"/>
              <a:stretch>
                <a:fillRect/>
              </a:stretch>
            </p:blipFill>
            <p:spPr>
              <a:xfrm>
                <a:off x="0" y="7893370"/>
                <a:ext cx="9293240" cy="2030444"/>
              </a:xfrm>
              <a:prstGeom prst="rect">
                <a:avLst/>
              </a:prstGeom>
              <a:ln w="12700" cap="flat">
                <a:noFill/>
                <a:miter lim="400000"/>
              </a:ln>
              <a:effectLst/>
            </p:spPr>
          </p:pic>
        </p:grpSp>
        <p:sp>
          <p:nvSpPr>
            <p:cNvPr id="313" name="TextBox 10"/>
            <p:cNvSpPr txBox="1"/>
            <p:nvPr/>
          </p:nvSpPr>
          <p:spPr>
            <a:xfrm>
              <a:off x="1936864" y="0"/>
              <a:ext cx="5419512" cy="57404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3200">
                  <a:solidFill>
                    <a:srgbClr val="FFFFFF"/>
                  </a:solidFill>
                </a:defRPr>
              </a:lvl1pPr>
            </a:lstStyle>
            <a:p>
              <a:pPr/>
              <a:r>
                <a:t>Learn from Real Life</a:t>
              </a:r>
            </a:p>
          </p:txBody>
        </p:sp>
      </p:grpSp>
      <p:grpSp>
        <p:nvGrpSpPr>
          <p:cNvPr id="322" name="Group"/>
          <p:cNvGrpSpPr/>
          <p:nvPr/>
        </p:nvGrpSpPr>
        <p:grpSpPr>
          <a:xfrm>
            <a:off x="2652848" y="2045150"/>
            <a:ext cx="7875936" cy="10676781"/>
            <a:chOff x="0" y="0"/>
            <a:chExt cx="7875934" cy="10676779"/>
          </a:xfrm>
        </p:grpSpPr>
        <p:grpSp>
          <p:nvGrpSpPr>
            <p:cNvPr id="320" name="Group"/>
            <p:cNvGrpSpPr/>
            <p:nvPr/>
          </p:nvGrpSpPr>
          <p:grpSpPr>
            <a:xfrm>
              <a:off x="0" y="851531"/>
              <a:ext cx="7875935" cy="9825249"/>
              <a:chOff x="0" y="0"/>
              <a:chExt cx="7875934" cy="9825248"/>
            </a:xfrm>
          </p:grpSpPr>
          <p:pic>
            <p:nvPicPr>
              <p:cNvPr id="315" name="Image" descr="Image"/>
              <p:cNvPicPr>
                <a:picLocks noChangeAspect="1"/>
              </p:cNvPicPr>
              <p:nvPr/>
            </p:nvPicPr>
            <p:blipFill>
              <a:blip r:embed="rId8">
                <a:extLst/>
              </a:blip>
              <a:stretch>
                <a:fillRect/>
              </a:stretch>
            </p:blipFill>
            <p:spPr>
              <a:xfrm>
                <a:off x="0" y="0"/>
                <a:ext cx="7875935" cy="1968979"/>
              </a:xfrm>
              <a:prstGeom prst="rect">
                <a:avLst/>
              </a:prstGeom>
              <a:ln w="12700" cap="flat">
                <a:noFill/>
                <a:miter lim="400000"/>
              </a:ln>
              <a:effectLst/>
            </p:spPr>
          </p:pic>
          <p:pic>
            <p:nvPicPr>
              <p:cNvPr id="316" name="Image" descr="Image"/>
              <p:cNvPicPr>
                <a:picLocks noChangeAspect="1"/>
              </p:cNvPicPr>
              <p:nvPr/>
            </p:nvPicPr>
            <p:blipFill>
              <a:blip r:embed="rId9">
                <a:extLst/>
              </a:blip>
              <a:stretch>
                <a:fillRect/>
              </a:stretch>
            </p:blipFill>
            <p:spPr>
              <a:xfrm>
                <a:off x="0" y="1981536"/>
                <a:ext cx="7875935" cy="1968980"/>
              </a:xfrm>
              <a:prstGeom prst="rect">
                <a:avLst/>
              </a:prstGeom>
              <a:ln w="12700" cap="flat">
                <a:noFill/>
                <a:miter lim="400000"/>
              </a:ln>
              <a:effectLst/>
            </p:spPr>
          </p:pic>
          <p:pic>
            <p:nvPicPr>
              <p:cNvPr id="317" name="Image" descr="Image"/>
              <p:cNvPicPr>
                <a:picLocks noChangeAspect="1"/>
              </p:cNvPicPr>
              <p:nvPr/>
            </p:nvPicPr>
            <p:blipFill>
              <a:blip r:embed="rId10">
                <a:extLst/>
              </a:blip>
              <a:stretch>
                <a:fillRect/>
              </a:stretch>
            </p:blipFill>
            <p:spPr>
              <a:xfrm>
                <a:off x="1071" y="3947657"/>
                <a:ext cx="7873793" cy="1968446"/>
              </a:xfrm>
              <a:prstGeom prst="rect">
                <a:avLst/>
              </a:prstGeom>
              <a:ln w="12700" cap="flat">
                <a:noFill/>
                <a:miter lim="400000"/>
              </a:ln>
              <a:effectLst/>
            </p:spPr>
          </p:pic>
          <p:pic>
            <p:nvPicPr>
              <p:cNvPr id="318" name="Image" descr="Image"/>
              <p:cNvPicPr>
                <a:picLocks noChangeAspect="1"/>
              </p:cNvPicPr>
              <p:nvPr/>
            </p:nvPicPr>
            <p:blipFill>
              <a:blip r:embed="rId11">
                <a:extLst/>
              </a:blip>
              <a:stretch>
                <a:fillRect/>
              </a:stretch>
            </p:blipFill>
            <p:spPr>
              <a:xfrm>
                <a:off x="1071" y="5893551"/>
                <a:ext cx="7873793" cy="1968446"/>
              </a:xfrm>
              <a:prstGeom prst="rect">
                <a:avLst/>
              </a:prstGeom>
              <a:ln w="12700" cap="flat">
                <a:noFill/>
                <a:miter lim="400000"/>
              </a:ln>
              <a:effectLst/>
            </p:spPr>
          </p:pic>
          <p:pic>
            <p:nvPicPr>
              <p:cNvPr id="319" name="Image" descr="Image"/>
              <p:cNvPicPr>
                <a:picLocks noChangeAspect="1"/>
              </p:cNvPicPr>
              <p:nvPr/>
            </p:nvPicPr>
            <p:blipFill>
              <a:blip r:embed="rId12">
                <a:extLst/>
              </a:blip>
              <a:stretch>
                <a:fillRect/>
              </a:stretch>
            </p:blipFill>
            <p:spPr>
              <a:xfrm>
                <a:off x="824" y="7856682"/>
                <a:ext cx="7874287" cy="1968567"/>
              </a:xfrm>
              <a:prstGeom prst="rect">
                <a:avLst/>
              </a:prstGeom>
              <a:ln w="12700" cap="flat">
                <a:noFill/>
                <a:miter lim="400000"/>
              </a:ln>
              <a:effectLst/>
            </p:spPr>
          </p:pic>
        </p:grpSp>
        <p:sp>
          <p:nvSpPr>
            <p:cNvPr id="321" name="TextBox 10"/>
            <p:cNvSpPr txBox="1"/>
            <p:nvPr/>
          </p:nvSpPr>
          <p:spPr>
            <a:xfrm>
              <a:off x="1228211" y="0"/>
              <a:ext cx="5419512" cy="574040"/>
            </a:xfrm>
            <a:prstGeom prst="rect">
              <a:avLst/>
            </a:prstGeom>
            <a:noFill/>
            <a:ln w="254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914400">
                <a:defRPr sz="3200">
                  <a:solidFill>
                    <a:srgbClr val="FFFFFF"/>
                  </a:solidFill>
                </a:defRPr>
              </a:lvl1pPr>
            </a:lstStyle>
            <a:p>
              <a:pPr/>
              <a:r>
                <a:t>Hošek-Wilkie Sky Model</a:t>
              </a:r>
            </a:p>
          </p:txBody>
        </p:sp>
      </p:grpSp>
      <p:sp>
        <p:nvSpPr>
          <p:cNvPr id="323" name="Rectangle"/>
          <p:cNvSpPr/>
          <p:nvPr/>
        </p:nvSpPr>
        <p:spPr>
          <a:xfrm>
            <a:off x="2455536" y="2072698"/>
            <a:ext cx="8640695" cy="10781413"/>
          </a:xfrm>
          <a:prstGeom prst="rect">
            <a:avLst/>
          </a:prstGeom>
          <a:solidFill>
            <a:srgbClr val="000000">
              <a:alpha val="75000"/>
            </a:srgbClr>
          </a:solidFill>
          <a:ln w="12700">
            <a:miter lim="400000"/>
          </a:ln>
        </p:spPr>
        <p:txBody>
          <a:bodyPr tIns="91439" bIns="91439" anchor="ctr"/>
          <a:lstStyle/>
          <a:p>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23"/>
                                        </p:tgtEl>
                                        <p:attrNameLst>
                                          <p:attrName>style.visibility</p:attrName>
                                        </p:attrNameLst>
                                      </p:cBhvr>
                                      <p:to>
                                        <p:strVal val="visible"/>
                                      </p:to>
                                    </p:set>
                                    <p:animEffect filter="fade" transition="in">
                                      <p:cBhvr>
                                        <p:cTn id="7" dur="1000"/>
                                        <p:tgtEl>
                                          <p:spTgt spid="3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3" grpId="1"/>
    </p:bldLst>
  </p:timing>
</p:sld>
</file>

<file path=ppt/theme/theme1.xml><?xml version="1.0" encoding="utf-8"?>
<a:theme xmlns:a="http://schemas.openxmlformats.org/drawingml/2006/main" xmlns:r="http://schemas.openxmlformats.org/officeDocument/2006/relationships" name="Adobe Master - Amador - 2018">
  <a:themeElements>
    <a:clrScheme name="Adobe Master - Amador - 2018">
      <a:dk1>
        <a:srgbClr val="000000"/>
      </a:dk1>
      <a:lt1>
        <a:srgbClr val="FFFFFF"/>
      </a:lt1>
      <a:dk2>
        <a:srgbClr val="A7A7A7"/>
      </a:dk2>
      <a:lt2>
        <a:srgbClr val="535353"/>
      </a:lt2>
      <a:accent1>
        <a:srgbClr val="C1D82F"/>
      </a:accent1>
      <a:accent2>
        <a:srgbClr val="00A4E4"/>
      </a:accent2>
      <a:accent3>
        <a:srgbClr val="8348B5"/>
      </a:accent3>
      <a:accent4>
        <a:srgbClr val="FBB034"/>
      </a:accent4>
      <a:accent5>
        <a:srgbClr val="FFDD00"/>
      </a:accent5>
      <a:accent6>
        <a:srgbClr val="FF0000"/>
      </a:accent6>
      <a:hlink>
        <a:srgbClr val="0000FF"/>
      </a:hlink>
      <a:folHlink>
        <a:srgbClr val="FF00FF"/>
      </a:folHlink>
    </a:clrScheme>
    <a:fontScheme name="Adobe Master - Amador - 2018">
      <a:majorFont>
        <a:latin typeface="Calibri"/>
        <a:ea typeface="Calibri"/>
        <a:cs typeface="Calibri"/>
      </a:majorFont>
      <a:minorFont>
        <a:latin typeface="Helvetica"/>
        <a:ea typeface="Helvetica"/>
        <a:cs typeface="Helvetica"/>
      </a:minorFont>
    </a:fontScheme>
    <a:fmtScheme name="Adobe Master - Amador - 201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52400" dist="101600" dir="5400000">
              <a:srgbClr val="4E3B30">
                <a:alpha val="60000"/>
              </a:srgbClr>
            </a:outerShdw>
          </a:effectLst>
        </a:effectStyle>
        <a:effectStyle>
          <a:effectLst>
            <a:outerShdw sx="100000" sy="100000" kx="0" ky="0" algn="b" rotWithShape="0" blurRad="152400" dist="101600" dir="5400000">
              <a:srgbClr val="4E3B30">
                <a:alpha val="60000"/>
              </a:srgbClr>
            </a:outerShdw>
          </a:effectLst>
        </a:effectStyle>
        <a:effectStyle>
          <a:effectLst>
            <a:outerShdw sx="100000" sy="100000" kx="0" ky="0" algn="b" rotWithShape="0" blurRad="152400" dist="101600" dir="540000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chemeClr val="accent1"/>
          </a:solidFill>
          <a:prstDash val="solid"/>
          <a:round/>
        </a:ln>
        <a:effectLst>
          <a:outerShdw sx="100000" sy="100000" kx="0" ky="0" algn="b" rotWithShape="0" blurRad="152400" dist="101600" dir="5400000">
            <a:srgbClr val="4E3B30">
              <a:alpha val="60000"/>
            </a:srgbClr>
          </a:outerShdw>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chemeClr val="accent1"/>
          </a:solidFill>
          <a:prstDash val="solid"/>
          <a:round/>
        </a:ln>
        <a:effectLst>
          <a:outerShdw sx="100000" sy="100000" kx="0" ky="0" algn="b" rotWithShape="0" blurRad="152400" dist="101600" dir="5400000">
            <a:srgbClr val="4E3B3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Adobe Master - Amador - 2018">
  <a:themeElements>
    <a:clrScheme name="Adobe Master - Amador - 2018">
      <a:dk1>
        <a:srgbClr val="000000"/>
      </a:dk1>
      <a:lt1>
        <a:srgbClr val="FFFFFF"/>
      </a:lt1>
      <a:dk2>
        <a:srgbClr val="A7A7A7"/>
      </a:dk2>
      <a:lt2>
        <a:srgbClr val="535353"/>
      </a:lt2>
      <a:accent1>
        <a:srgbClr val="C1D82F"/>
      </a:accent1>
      <a:accent2>
        <a:srgbClr val="00A4E4"/>
      </a:accent2>
      <a:accent3>
        <a:srgbClr val="8348B5"/>
      </a:accent3>
      <a:accent4>
        <a:srgbClr val="FBB034"/>
      </a:accent4>
      <a:accent5>
        <a:srgbClr val="FFDD00"/>
      </a:accent5>
      <a:accent6>
        <a:srgbClr val="FF0000"/>
      </a:accent6>
      <a:hlink>
        <a:srgbClr val="0000FF"/>
      </a:hlink>
      <a:folHlink>
        <a:srgbClr val="FF00FF"/>
      </a:folHlink>
    </a:clrScheme>
    <a:fontScheme name="Adobe Master - Amador - 2018">
      <a:majorFont>
        <a:latin typeface="Calibri"/>
        <a:ea typeface="Calibri"/>
        <a:cs typeface="Calibri"/>
      </a:majorFont>
      <a:minorFont>
        <a:latin typeface="Helvetica"/>
        <a:ea typeface="Helvetica"/>
        <a:cs typeface="Helvetica"/>
      </a:minorFont>
    </a:fontScheme>
    <a:fmtScheme name="Adobe Master - Amador - 2018">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152400" dist="101600" dir="5400000">
              <a:srgbClr val="4E3B30">
                <a:alpha val="60000"/>
              </a:srgbClr>
            </a:outerShdw>
          </a:effectLst>
        </a:effectStyle>
        <a:effectStyle>
          <a:effectLst>
            <a:outerShdw sx="100000" sy="100000" kx="0" ky="0" algn="b" rotWithShape="0" blurRad="152400" dist="101600" dir="5400000">
              <a:srgbClr val="4E3B30">
                <a:alpha val="60000"/>
              </a:srgbClr>
            </a:outerShdw>
          </a:effectLst>
        </a:effectStyle>
        <a:effectStyle>
          <a:effectLst>
            <a:outerShdw sx="100000" sy="100000" kx="0" ky="0" algn="b" rotWithShape="0" blurRad="152400" dist="101600" dir="5400000">
              <a:srgbClr val="4E3B30">
                <a:alpha val="6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chemeClr val="accent1"/>
          </a:solidFill>
          <a:prstDash val="solid"/>
          <a:round/>
        </a:ln>
        <a:effectLst>
          <a:outerShdw sx="100000" sy="100000" kx="0" ky="0" algn="b" rotWithShape="0" blurRad="152400" dist="101600" dir="5400000">
            <a:srgbClr val="4E3B30">
              <a:alpha val="60000"/>
            </a:srgbClr>
          </a:outerShdw>
        </a:effectLst>
        <a:sp3d/>
      </a:spPr>
      <a:bodyPr rot="0" spcFirstLastPara="1" vertOverflow="overflow" horzOverflow="overflow" vert="horz" wrap="square" lIns="91439" tIns="91439" rIns="91439" bIns="91439" numCol="1" spcCol="38100" rtlCol="0" anchor="ctr"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50800" cap="flat">
          <a:solidFill>
            <a:schemeClr val="accent1"/>
          </a:solidFill>
          <a:prstDash val="solid"/>
          <a:round/>
        </a:ln>
        <a:effectLst>
          <a:outerShdw sx="100000" sy="100000" kx="0" ky="0" algn="b" rotWithShape="0" blurRad="152400" dist="101600" dir="5400000">
            <a:srgbClr val="4E3B30">
              <a:alpha val="60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upright="0">
        <a:spAutoFit/>
      </a:bodyPr>
      <a:lstStyle>
        <a:defPPr marL="0" marR="0" indent="0" algn="l" defTabSz="18288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